
<file path=[Content_Types].xml><?xml version="1.0" encoding="utf-8"?>
<Types xmlns="http://schemas.openxmlformats.org/package/2006/content-types">
  <Default ContentType="application/vnd.openxmlformats-package.relationships+xml" Extension="rels"/>
  <Default ContentType="application/xml" Extension="xml"/>
  <Override ContentType="application/vnd.openxmlformats-officedocument.presentationml.slideLayout+xml" PartName="/ppt/slideLayouts/slideLayout1.xml"/>
  <Override ContentType="application/vnd.openxmlformats-officedocument.presentationml.slideLayout+xml" PartName="/ppt/slideLayouts/slideLayout3.xml"/>
  <Override ContentType="application/vnd.openxmlformats-officedocument.presentationml.slideLayout+xml" PartName="/ppt/slideLayouts/slideLayout6.xml"/>
  <Override ContentType="application/vnd.openxmlformats-officedocument.presentationml.slideLayout+xml" PartName="/ppt/slideLayouts/slideLayout2.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8.xml"/>
  <Override ContentType="application/vnd.openxmlformats-officedocument.presentationml.notesSlide+xml" PartName="/ppt/notesSlides/not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3.xml"/>
  <Override ContentType="application/vnd.openxmlformats-officedocument.theme+xml" PartName="/ppt/theme/theme2.xml"/>
  <Override ContentType="application/vnd.openxmlformats-officedocument.theme+xml" PartName="/ppt/theme/theme1.xml"/>
  <Override ContentType="application/vnd.openxmlformats-officedocument.presentationml.slideMaster+xml" PartName="/ppt/slideMasters/slideMaster1.xml"/>
  <Override ContentType="application/vnd.openxmlformats-officedocument.presentationml.slide+xml" PartName="/ppt/slides/slide7.xml"/>
  <Override ContentType="application/vnd.openxmlformats-officedocument.presentationml.slide+xml" PartName="/ppt/slides/slide1.xml"/>
  <Override ContentType="application/vnd.openxmlformats-officedocument.presentationml.slide+xml" PartName="/ppt/slides/slide8.xml"/>
  <Override ContentType="application/vnd.openxmlformats-officedocument.presentationml.slide+xml" PartName="/ppt/slides/slide4.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3.xml"/>
  <Override ContentType="application/vnd.openxmlformats-officedocument.presentationml.tableStyles+xml" PartName="/ppt/tableStyl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71512692-6849-4363-9419-271BB6BB920E}">
  <a:tblStyle styleId="{71512692-6849-4363-9419-271BB6BB920E}" styleName="Table_0">
    <a:wholeTbl>
      <a:tcStyle>
        <a:tcBdr>
          <a:left>
            <a:ln cap="flat" w="9525">
              <a:solidFill>
                <a:srgbClr val="000000"/>
              </a:solidFill>
              <a:prstDash val="solid"/>
              <a:round/>
              <a:headEnd len="med" w="med" type="none"/>
              <a:tailEnd len="med" w="med" type="none"/>
            </a:ln>
          </a:left>
          <a:right>
            <a:ln cap="flat" w="9525">
              <a:solidFill>
                <a:srgbClr val="000000"/>
              </a:solidFill>
              <a:prstDash val="solid"/>
              <a:round/>
              <a:headEnd len="med" w="med" type="none"/>
              <a:tailEnd len="med" w="med" type="none"/>
            </a:ln>
          </a:right>
          <a:top>
            <a:ln cap="flat" w="9525">
              <a:solidFill>
                <a:srgbClr val="000000"/>
              </a:solidFill>
              <a:prstDash val="solid"/>
              <a:round/>
              <a:headEnd len="med" w="med" type="none"/>
              <a:tailEnd len="med" w="med" type="none"/>
            </a:ln>
          </a:top>
          <a:bottom>
            <a:ln cap="flat" w="9525">
              <a:solidFill>
                <a:srgbClr val="000000"/>
              </a:solidFill>
              <a:prstDash val="solid"/>
              <a:round/>
              <a:headEnd len="med" w="med" type="none"/>
              <a:tailEnd len="med" w="med" type="none"/>
            </a:ln>
          </a:bottom>
          <a:insideH>
            <a:ln cap="flat" w="9525">
              <a:solidFill>
                <a:srgbClr val="000000"/>
              </a:solidFill>
              <a:prstDash val="solid"/>
              <a:round/>
              <a:headEnd len="med" w="med" type="none"/>
              <a:tailEnd len="med" w="med" type="none"/>
            </a:ln>
          </a:insideH>
          <a:insideV>
            <a:ln cap="flat" w="9525">
              <a:solidFill>
                <a:srgbClr val="000000"/>
              </a:solidFill>
              <a:prstDash val="solid"/>
              <a:round/>
              <a:headEnd len="med" w="med" type="none"/>
              <a:tailEnd len="med" w="med" type="none"/>
            </a:ln>
          </a:insideV>
        </a:tcBdr>
      </a:tcStyle>
    </a:wholeTbl>
  </a:tblStyle>
</a:tblStyleLst>
</file>

<file path=ppt/_rels/presentation.xml.rels><?xml version="1.0" encoding="UTF-8" standalone="yes"?><Relationships xmlns="http://schemas.openxmlformats.org/package/2006/relationships"><Relationship Id="rId2" Type="http://schemas.openxmlformats.org/officeDocument/2006/relationships/presProps" Target="presProps.xml"/><Relationship Id="rId12" Type="http://schemas.openxmlformats.org/officeDocument/2006/relationships/slide" Target="slides/slide7.xml"/><Relationship Id="rId13" Type="http://schemas.openxmlformats.org/officeDocument/2006/relationships/slide" Target="slides/slide8.xml"/><Relationship Id="rId1" Type="http://schemas.openxmlformats.org/officeDocument/2006/relationships/theme" Target="theme/theme2.xml"/><Relationship Id="rId4" Type="http://schemas.openxmlformats.org/officeDocument/2006/relationships/slideMaster" Target="slideMasters/slideMaster1.xml"/><Relationship Id="rId10" Type="http://schemas.openxmlformats.org/officeDocument/2006/relationships/slide" Target="slides/slide5.xml"/><Relationship Id="rId3" Type="http://schemas.openxmlformats.org/officeDocument/2006/relationships/tableStyles" Target="tableStyles.xml"/><Relationship Id="rId11" Type="http://schemas.openxmlformats.org/officeDocument/2006/relationships/slide" Target="slides/slide6.xml"/><Relationship Id="rId9" Type="http://schemas.openxmlformats.org/officeDocument/2006/relationships/slide" Target="slides/slide4.xml"/><Relationship Id="rId6" Type="http://schemas.openxmlformats.org/officeDocument/2006/relationships/slide" Target="slides/slide1.xml"/><Relationship Id="rId5" Type="http://schemas.openxmlformats.org/officeDocument/2006/relationships/notesMaster" Target="notesMasters/notesMaster1.xml"/><Relationship Id="rId8" Type="http://schemas.openxmlformats.org/officeDocument/2006/relationships/slide" Target="slides/slide3.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1" name="Shape 41"/>
        <p:cNvGrpSpPr/>
        <p:nvPr/>
      </p:nvGrpSpPr>
      <p:grpSpPr>
        <a:xfrm>
          <a:off x="0" y="0"/>
          <a:ext cx="0" cy="0"/>
          <a:chOff x="0" y="0"/>
          <a:chExt cx="0" cy="0"/>
        </a:xfrm>
      </p:grpSpPr>
      <p:sp>
        <p:nvSpPr>
          <p:cNvPr id="42" name="Shape 4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43" name="Shape 4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8" name="Shape 48"/>
        <p:cNvGrpSpPr/>
        <p:nvPr/>
      </p:nvGrpSpPr>
      <p:grpSpPr>
        <a:xfrm>
          <a:off x="0" y="0"/>
          <a:ext cx="0" cy="0"/>
          <a:chOff x="0" y="0"/>
          <a:chExt cx="0" cy="0"/>
        </a:xfrm>
      </p:grpSpPr>
      <p:sp>
        <p:nvSpPr>
          <p:cNvPr id="49" name="Shape 49"/>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50" name="Shape 5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4" name="Shape 54"/>
        <p:cNvGrpSpPr/>
        <p:nvPr/>
      </p:nvGrpSpPr>
      <p:grpSpPr>
        <a:xfrm>
          <a:off x="0" y="0"/>
          <a:ext cx="0" cy="0"/>
          <a:chOff x="0" y="0"/>
          <a:chExt cx="0" cy="0"/>
        </a:xfrm>
      </p:grpSpPr>
      <p:sp>
        <p:nvSpPr>
          <p:cNvPr id="55" name="Shape 55"/>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56" name="Shape 56"/>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1" name="Shape 71"/>
        <p:cNvGrpSpPr/>
        <p:nvPr/>
      </p:nvGrpSpPr>
      <p:grpSpPr>
        <a:xfrm>
          <a:off x="0" y="0"/>
          <a:ext cx="0" cy="0"/>
          <a:chOff x="0" y="0"/>
          <a:chExt cx="0" cy="0"/>
        </a:xfrm>
      </p:grpSpPr>
      <p:sp>
        <p:nvSpPr>
          <p:cNvPr id="72" name="Shape 7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73" name="Shape 7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81" name="Shape 81"/>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89" name="Shape 8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97" name="Shape 9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3" name="Shape 103"/>
        <p:cNvGrpSpPr/>
        <p:nvPr/>
      </p:nvGrpSpPr>
      <p:grpSpPr>
        <a:xfrm>
          <a:off x="0" y="0"/>
          <a:ext cx="0" cy="0"/>
          <a:chOff x="0" y="0"/>
          <a:chExt cx="0" cy="0"/>
        </a:xfrm>
      </p:grpSpPr>
      <p:sp>
        <p:nvSpPr>
          <p:cNvPr id="104" name="Shape 104"/>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05" name="Shape 105"/>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7" name="Shape 7"/>
        <p:cNvGrpSpPr/>
        <p:nvPr/>
      </p:nvGrpSpPr>
      <p:grpSpPr>
        <a:xfrm>
          <a:off x="0" y="0"/>
          <a:ext cx="0" cy="0"/>
          <a:chOff x="0" y="0"/>
          <a:chExt cx="0" cy="0"/>
        </a:xfrm>
      </p:grpSpPr>
      <p:sp>
        <p:nvSpPr>
          <p:cNvPr id="8" name="Shape 8"/>
          <p:cNvSpPr/>
          <p:nvPr/>
        </p:nvSpPr>
        <p:spPr>
          <a:xfrm flipH="1" rot="10800000">
            <a:off x="0" y="2984999"/>
            <a:ext cx="9144000" cy="2158500"/>
          </a:xfrm>
          <a:prstGeom prst="rect">
            <a:avLst/>
          </a:prstGeom>
          <a:solidFill>
            <a:schemeClr val="lt1"/>
          </a:solidFill>
          <a:ln>
            <a:noFill/>
          </a:ln>
        </p:spPr>
        <p:txBody>
          <a:bodyPr anchorCtr="0" anchor="ctr" bIns="45700" lIns="91425" rIns="91425" tIns="45700">
            <a:noAutofit/>
          </a:bodyPr>
          <a:lstStyle/>
          <a:p>
            <a:pPr>
              <a:spcBef>
                <a:spcPts val="0"/>
              </a:spcBef>
              <a:buNone/>
            </a:pPr>
            <a:r>
              <a:t/>
            </a:r>
            <a:endParaRPr/>
          </a:p>
        </p:txBody>
      </p:sp>
      <p:sp>
        <p:nvSpPr>
          <p:cNvPr id="9" name="Shape 9"/>
          <p:cNvSpPr/>
          <p:nvPr/>
        </p:nvSpPr>
        <p:spPr>
          <a:xfrm>
            <a:off x="0" y="2393175"/>
            <a:ext cx="4617372" cy="590502"/>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a:spcBef>
                <a:spcPts val="0"/>
              </a:spcBef>
              <a:buNone/>
            </a:pPr>
            <a:r>
              <a:t/>
            </a:r>
            <a:endParaRPr/>
          </a:p>
        </p:txBody>
      </p:sp>
      <p:sp>
        <p:nvSpPr>
          <p:cNvPr id="10" name="Shape 10"/>
          <p:cNvSpPr/>
          <p:nvPr/>
        </p:nvSpPr>
        <p:spPr>
          <a:xfrm flipH="1" rot="10800000">
            <a:off x="0" y="2983958"/>
            <a:ext cx="4617372" cy="571095"/>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a:spcBef>
                <a:spcPts val="0"/>
              </a:spcBef>
              <a:buNone/>
            </a:pPr>
            <a:r>
              <a:t/>
            </a:r>
            <a:endParaRPr/>
          </a:p>
        </p:txBody>
      </p:sp>
      <p:sp>
        <p:nvSpPr>
          <p:cNvPr id="11" name="Shape 11"/>
          <p:cNvSpPr txBox="1"/>
          <p:nvPr>
            <p:ph type="ctrTitle"/>
          </p:nvPr>
        </p:nvSpPr>
        <p:spPr>
          <a:xfrm>
            <a:off x="685800" y="1746892"/>
            <a:ext cx="7772400" cy="1238099"/>
          </a:xfrm>
          <a:prstGeom prst="rect">
            <a:avLst/>
          </a:prstGeom>
        </p:spPr>
        <p:txBody>
          <a:bodyPr anchorCtr="0" anchor="b" bIns="91425" lIns="91425" rIns="91425" tIns="91425"/>
          <a:lstStyle>
            <a:lvl1pPr algn="ctr">
              <a:spcBef>
                <a:spcPts val="0"/>
              </a:spcBef>
              <a:defRPr/>
            </a:lvl1pPr>
            <a:lvl2pPr algn="ctr">
              <a:spcBef>
                <a:spcPts val="0"/>
              </a:spcBef>
              <a:defRPr/>
            </a:lvl2pPr>
            <a:lvl3pPr algn="ctr">
              <a:spcBef>
                <a:spcPts val="0"/>
              </a:spcBef>
              <a:defRPr/>
            </a:lvl3pPr>
            <a:lvl4pPr algn="ctr">
              <a:spcBef>
                <a:spcPts val="0"/>
              </a:spcBef>
              <a:defRPr/>
            </a:lvl4pPr>
            <a:lvl5pPr algn="ctr">
              <a:spcBef>
                <a:spcPts val="0"/>
              </a:spcBef>
              <a:defRPr/>
            </a:lvl5pPr>
            <a:lvl6pPr algn="ctr">
              <a:spcBef>
                <a:spcPts val="0"/>
              </a:spcBef>
              <a:defRPr/>
            </a:lvl6pPr>
            <a:lvl7pPr algn="ctr">
              <a:spcBef>
                <a:spcPts val="0"/>
              </a:spcBef>
              <a:defRPr/>
            </a:lvl7pPr>
            <a:lvl8pPr algn="ctr">
              <a:spcBef>
                <a:spcPts val="0"/>
              </a:spcBef>
              <a:defRPr/>
            </a:lvl8pPr>
            <a:lvl9pPr algn="ctr">
              <a:spcBef>
                <a:spcPts val="0"/>
              </a:spcBef>
              <a:defRPr/>
            </a:lvl9pPr>
          </a:lstStyle>
          <a:p/>
        </p:txBody>
      </p:sp>
      <p:sp>
        <p:nvSpPr>
          <p:cNvPr id="12" name="Shape 12"/>
          <p:cNvSpPr txBox="1"/>
          <p:nvPr>
            <p:ph idx="1" type="subTitle"/>
          </p:nvPr>
        </p:nvSpPr>
        <p:spPr>
          <a:xfrm>
            <a:off x="685800" y="3093357"/>
            <a:ext cx="7772400" cy="666600"/>
          </a:xfrm>
          <a:prstGeom prst="rect">
            <a:avLst/>
          </a:prstGeom>
        </p:spPr>
        <p:txBody>
          <a:bodyPr anchorCtr="0" anchor="t" bIns="91425" lIns="91425" rIns="91425" tIns="91425"/>
          <a:lstStyle>
            <a:lvl1pPr algn="ctr">
              <a:spcBef>
                <a:spcPts val="0"/>
              </a:spcBef>
              <a:buClr>
                <a:schemeClr val="dk2"/>
              </a:buClr>
              <a:buSzPct val="100000"/>
              <a:buNone/>
              <a:defRPr i="1" sz="2400">
                <a:solidFill>
                  <a:schemeClr val="dk2"/>
                </a:solidFill>
              </a:defRPr>
            </a:lvl1pPr>
            <a:lvl2pPr algn="ctr">
              <a:spcBef>
                <a:spcPts val="0"/>
              </a:spcBef>
              <a:buClr>
                <a:schemeClr val="dk2"/>
              </a:buClr>
              <a:buNone/>
              <a:defRPr i="1">
                <a:solidFill>
                  <a:schemeClr val="dk2"/>
                </a:solidFill>
              </a:defRPr>
            </a:lvl2pPr>
            <a:lvl3pPr algn="ctr">
              <a:spcBef>
                <a:spcPts val="0"/>
              </a:spcBef>
              <a:buClr>
                <a:schemeClr val="dk2"/>
              </a:buClr>
              <a:buNone/>
              <a:defRPr i="1">
                <a:solidFill>
                  <a:schemeClr val="dk2"/>
                </a:solidFill>
              </a:defRPr>
            </a:lvl3pPr>
            <a:lvl4pPr algn="ctr">
              <a:spcBef>
                <a:spcPts val="0"/>
              </a:spcBef>
              <a:buClr>
                <a:schemeClr val="dk2"/>
              </a:buClr>
              <a:buSzPct val="100000"/>
              <a:buNone/>
              <a:defRPr i="1" sz="2400">
                <a:solidFill>
                  <a:schemeClr val="dk2"/>
                </a:solidFill>
              </a:defRPr>
            </a:lvl4pPr>
            <a:lvl5pPr algn="ctr">
              <a:spcBef>
                <a:spcPts val="0"/>
              </a:spcBef>
              <a:buClr>
                <a:schemeClr val="dk2"/>
              </a:buClr>
              <a:buSzPct val="100000"/>
              <a:buNone/>
              <a:defRPr i="1" sz="2400">
                <a:solidFill>
                  <a:schemeClr val="dk2"/>
                </a:solidFill>
              </a:defRPr>
            </a:lvl5pPr>
            <a:lvl6pPr algn="ctr">
              <a:spcBef>
                <a:spcPts val="0"/>
              </a:spcBef>
              <a:buClr>
                <a:schemeClr val="dk2"/>
              </a:buClr>
              <a:buSzPct val="100000"/>
              <a:buNone/>
              <a:defRPr i="1" sz="2400">
                <a:solidFill>
                  <a:schemeClr val="dk2"/>
                </a:solidFill>
              </a:defRPr>
            </a:lvl6pPr>
            <a:lvl7pPr algn="ctr">
              <a:spcBef>
                <a:spcPts val="0"/>
              </a:spcBef>
              <a:buClr>
                <a:schemeClr val="dk2"/>
              </a:buClr>
              <a:buSzPct val="100000"/>
              <a:buNone/>
              <a:defRPr i="1" sz="2400">
                <a:solidFill>
                  <a:schemeClr val="dk2"/>
                </a:solidFill>
              </a:defRPr>
            </a:lvl7pPr>
            <a:lvl8pPr algn="ctr">
              <a:spcBef>
                <a:spcPts val="0"/>
              </a:spcBef>
              <a:buClr>
                <a:schemeClr val="dk2"/>
              </a:buClr>
              <a:buSzPct val="100000"/>
              <a:buNone/>
              <a:defRPr i="1" sz="2400">
                <a:solidFill>
                  <a:schemeClr val="dk2"/>
                </a:solidFill>
              </a:defRPr>
            </a:lvl8pPr>
            <a:lvl9pPr algn="ctr">
              <a:spcBef>
                <a:spcPts val="0"/>
              </a:spcBef>
              <a:buClr>
                <a:schemeClr val="dk2"/>
              </a:buClr>
              <a:buSzPct val="100000"/>
              <a:buNone/>
              <a:defRPr i="1" sz="2400">
                <a:solidFill>
                  <a:schemeClr val="dk2"/>
                </a:solidFil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3" name="Shape 13"/>
        <p:cNvGrpSpPr/>
        <p:nvPr/>
      </p:nvGrpSpPr>
      <p:grpSpPr>
        <a:xfrm>
          <a:off x="0" y="0"/>
          <a:ext cx="0" cy="0"/>
          <a:chOff x="0" y="0"/>
          <a:chExt cx="0" cy="0"/>
        </a:xfrm>
      </p:grpSpPr>
      <p:sp>
        <p:nvSpPr>
          <p:cNvPr id="14" name="Shape 14"/>
          <p:cNvSpPr/>
          <p:nvPr/>
        </p:nvSpPr>
        <p:spPr>
          <a:xfrm flipH="1" rot="10800000">
            <a:off x="0" y="1163100"/>
            <a:ext cx="9144000" cy="3980399"/>
          </a:xfrm>
          <a:prstGeom prst="rect">
            <a:avLst/>
          </a:prstGeom>
          <a:solidFill>
            <a:schemeClr val="lt1"/>
          </a:solidFill>
          <a:ln>
            <a:noFill/>
          </a:ln>
        </p:spPr>
        <p:txBody>
          <a:bodyPr anchorCtr="0" anchor="ctr" bIns="45700" lIns="91425" rIns="91425" tIns="45700">
            <a:noAutofit/>
          </a:bodyPr>
          <a:lstStyle/>
          <a:p>
            <a:pPr>
              <a:spcBef>
                <a:spcPts val="0"/>
              </a:spcBef>
              <a:buNone/>
            </a:pPr>
            <a:r>
              <a:t/>
            </a:r>
            <a:endParaRPr/>
          </a:p>
        </p:txBody>
      </p:sp>
      <p:sp>
        <p:nvSpPr>
          <p:cNvPr id="15" name="Shape 15"/>
          <p:cNvSpPr/>
          <p:nvPr/>
        </p:nvSpPr>
        <p:spPr>
          <a:xfrm flipH="1">
            <a:off x="4526627" y="571349"/>
            <a:ext cx="4617372" cy="590502"/>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a:spcBef>
                <a:spcPts val="0"/>
              </a:spcBef>
              <a:buNone/>
            </a:pPr>
            <a:r>
              <a:t/>
            </a:r>
            <a:endParaRPr/>
          </a:p>
        </p:txBody>
      </p:sp>
      <p:sp>
        <p:nvSpPr>
          <p:cNvPr id="16" name="Shape 16"/>
          <p:cNvSpPr/>
          <p:nvPr/>
        </p:nvSpPr>
        <p:spPr>
          <a:xfrm rot="10800000">
            <a:off x="4526627" y="1162132"/>
            <a:ext cx="4617372" cy="571095"/>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a:spcBef>
                <a:spcPts val="0"/>
              </a:spcBef>
              <a:buNone/>
            </a:pPr>
            <a:r>
              <a:t/>
            </a:r>
            <a:endParaRPr/>
          </a:p>
        </p:txBody>
      </p:sp>
      <p:sp>
        <p:nvSpPr>
          <p:cNvPr id="17" name="Shape 17"/>
          <p:cNvSpPr txBox="1"/>
          <p:nvPr>
            <p:ph type="title"/>
          </p:nvPr>
        </p:nvSpPr>
        <p:spPr>
          <a:xfrm>
            <a:off x="457200" y="205978"/>
            <a:ext cx="8229600" cy="857400"/>
          </a:xfrm>
          <a:prstGeom prst="rect">
            <a:avLst/>
          </a:prstGeom>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8" name="Shape 18"/>
          <p:cNvSpPr txBox="1"/>
          <p:nvPr>
            <p:ph idx="1" type="body"/>
          </p:nvPr>
        </p:nvSpPr>
        <p:spPr>
          <a:xfrm>
            <a:off x="457200" y="1200150"/>
            <a:ext cx="8229600" cy="3725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9" name="Shape 19"/>
        <p:cNvGrpSpPr/>
        <p:nvPr/>
      </p:nvGrpSpPr>
      <p:grpSpPr>
        <a:xfrm>
          <a:off x="0" y="0"/>
          <a:ext cx="0" cy="0"/>
          <a:chOff x="0" y="0"/>
          <a:chExt cx="0" cy="0"/>
        </a:xfrm>
      </p:grpSpPr>
      <p:sp>
        <p:nvSpPr>
          <p:cNvPr id="20" name="Shape 20"/>
          <p:cNvSpPr/>
          <p:nvPr/>
        </p:nvSpPr>
        <p:spPr>
          <a:xfrm flipH="1" rot="10800000">
            <a:off x="0" y="1163100"/>
            <a:ext cx="9144000" cy="3980399"/>
          </a:xfrm>
          <a:prstGeom prst="rect">
            <a:avLst/>
          </a:prstGeom>
          <a:solidFill>
            <a:schemeClr val="lt1"/>
          </a:solidFill>
          <a:ln>
            <a:noFill/>
          </a:ln>
        </p:spPr>
        <p:txBody>
          <a:bodyPr anchorCtr="0" anchor="ctr" bIns="45700" lIns="91425" rIns="91425" tIns="45700">
            <a:noAutofit/>
          </a:bodyPr>
          <a:lstStyle/>
          <a:p>
            <a:pPr>
              <a:spcBef>
                <a:spcPts val="0"/>
              </a:spcBef>
              <a:buNone/>
            </a:pPr>
            <a:r>
              <a:t/>
            </a:r>
            <a:endParaRPr/>
          </a:p>
        </p:txBody>
      </p:sp>
      <p:sp>
        <p:nvSpPr>
          <p:cNvPr id="21" name="Shape 21"/>
          <p:cNvSpPr/>
          <p:nvPr/>
        </p:nvSpPr>
        <p:spPr>
          <a:xfrm rot="10800000">
            <a:off x="4526627" y="1162132"/>
            <a:ext cx="4617372" cy="571095"/>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a:spcBef>
                <a:spcPts val="0"/>
              </a:spcBef>
              <a:buNone/>
            </a:pPr>
            <a:r>
              <a:t/>
            </a:r>
            <a:endParaRPr/>
          </a:p>
        </p:txBody>
      </p:sp>
      <p:sp>
        <p:nvSpPr>
          <p:cNvPr id="22" name="Shape 22"/>
          <p:cNvSpPr txBox="1"/>
          <p:nvPr>
            <p:ph type="title"/>
          </p:nvPr>
        </p:nvSpPr>
        <p:spPr>
          <a:xfrm>
            <a:off x="457200" y="205978"/>
            <a:ext cx="8229600" cy="857400"/>
          </a:xfrm>
          <a:prstGeom prst="rect">
            <a:avLst/>
          </a:prstGeom>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3" name="Shape 23"/>
          <p:cNvSpPr txBox="1"/>
          <p:nvPr>
            <p:ph idx="1" type="body"/>
          </p:nvPr>
        </p:nvSpPr>
        <p:spPr>
          <a:xfrm>
            <a:off x="457200" y="1200150"/>
            <a:ext cx="3994500" cy="3725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4" name="Shape 24"/>
          <p:cNvSpPr/>
          <p:nvPr/>
        </p:nvSpPr>
        <p:spPr>
          <a:xfrm flipH="1">
            <a:off x="4526627" y="571349"/>
            <a:ext cx="4617372" cy="590502"/>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a:spcBef>
                <a:spcPts val="0"/>
              </a:spcBef>
              <a:buNone/>
            </a:pPr>
            <a:r>
              <a:t/>
            </a:r>
            <a:endParaRPr/>
          </a:p>
        </p:txBody>
      </p:sp>
      <p:sp>
        <p:nvSpPr>
          <p:cNvPr id="25" name="Shape 25"/>
          <p:cNvSpPr txBox="1"/>
          <p:nvPr>
            <p:ph idx="2" type="body"/>
          </p:nvPr>
        </p:nvSpPr>
        <p:spPr>
          <a:xfrm>
            <a:off x="4692273" y="1200150"/>
            <a:ext cx="3994500" cy="3725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6" name="Shape 26"/>
        <p:cNvGrpSpPr/>
        <p:nvPr/>
      </p:nvGrpSpPr>
      <p:grpSpPr>
        <a:xfrm>
          <a:off x="0" y="0"/>
          <a:ext cx="0" cy="0"/>
          <a:chOff x="0" y="0"/>
          <a:chExt cx="0" cy="0"/>
        </a:xfrm>
      </p:grpSpPr>
      <p:sp>
        <p:nvSpPr>
          <p:cNvPr id="27" name="Shape 27"/>
          <p:cNvSpPr/>
          <p:nvPr/>
        </p:nvSpPr>
        <p:spPr>
          <a:xfrm flipH="1" rot="10800000">
            <a:off x="0" y="1163100"/>
            <a:ext cx="9144000" cy="3980399"/>
          </a:xfrm>
          <a:prstGeom prst="rect">
            <a:avLst/>
          </a:prstGeom>
          <a:solidFill>
            <a:schemeClr val="lt1"/>
          </a:solidFill>
          <a:ln>
            <a:noFill/>
          </a:ln>
        </p:spPr>
        <p:txBody>
          <a:bodyPr anchorCtr="0" anchor="ctr" bIns="45700" lIns="91425" rIns="91425" tIns="45700">
            <a:noAutofit/>
          </a:bodyPr>
          <a:lstStyle/>
          <a:p>
            <a:pPr>
              <a:spcBef>
                <a:spcPts val="0"/>
              </a:spcBef>
              <a:buNone/>
            </a:pPr>
            <a:r>
              <a:t/>
            </a:r>
            <a:endParaRPr/>
          </a:p>
        </p:txBody>
      </p:sp>
      <p:sp>
        <p:nvSpPr>
          <p:cNvPr id="28" name="Shape 28"/>
          <p:cNvSpPr/>
          <p:nvPr/>
        </p:nvSpPr>
        <p:spPr>
          <a:xfrm flipH="1">
            <a:off x="4526627" y="571349"/>
            <a:ext cx="4617372" cy="590502"/>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a:spcBef>
                <a:spcPts val="0"/>
              </a:spcBef>
              <a:buNone/>
            </a:pPr>
            <a:r>
              <a:t/>
            </a:r>
            <a:endParaRPr/>
          </a:p>
        </p:txBody>
      </p:sp>
      <p:sp>
        <p:nvSpPr>
          <p:cNvPr id="29" name="Shape 29"/>
          <p:cNvSpPr txBox="1"/>
          <p:nvPr>
            <p:ph type="title"/>
          </p:nvPr>
        </p:nvSpPr>
        <p:spPr>
          <a:xfrm>
            <a:off x="457200" y="205978"/>
            <a:ext cx="8229600" cy="857400"/>
          </a:xfrm>
          <a:prstGeom prst="rect">
            <a:avLst/>
          </a:prstGeom>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30" name="Shape 30"/>
          <p:cNvSpPr/>
          <p:nvPr/>
        </p:nvSpPr>
        <p:spPr>
          <a:xfrm rot="10800000">
            <a:off x="4526627" y="1162132"/>
            <a:ext cx="4617372" cy="571095"/>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a:spcBef>
                <a:spcPts val="0"/>
              </a:spcBef>
              <a:buNone/>
            </a:pPr>
            <a:r>
              <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31" name="Shape 31"/>
        <p:cNvGrpSpPr/>
        <p:nvPr/>
      </p:nvGrpSpPr>
      <p:grpSpPr>
        <a:xfrm>
          <a:off x="0" y="0"/>
          <a:ext cx="0" cy="0"/>
          <a:chOff x="0" y="0"/>
          <a:chExt cx="0" cy="0"/>
        </a:xfrm>
      </p:grpSpPr>
      <p:sp>
        <p:nvSpPr>
          <p:cNvPr id="32" name="Shape 32"/>
          <p:cNvSpPr/>
          <p:nvPr/>
        </p:nvSpPr>
        <p:spPr>
          <a:xfrm flipH="1" rot="10800000">
            <a:off x="0" y="4412699"/>
            <a:ext cx="9144000" cy="730799"/>
          </a:xfrm>
          <a:prstGeom prst="rect">
            <a:avLst/>
          </a:prstGeom>
          <a:solidFill>
            <a:schemeClr val="lt1"/>
          </a:solidFill>
          <a:ln>
            <a:noFill/>
          </a:ln>
        </p:spPr>
        <p:txBody>
          <a:bodyPr anchorCtr="0" anchor="ctr" bIns="45700" lIns="91425" rIns="91425" tIns="45700">
            <a:noAutofit/>
          </a:bodyPr>
          <a:lstStyle/>
          <a:p>
            <a:pPr>
              <a:spcBef>
                <a:spcPts val="0"/>
              </a:spcBef>
              <a:buNone/>
            </a:pPr>
            <a:r>
              <a:t/>
            </a:r>
            <a:endParaRPr/>
          </a:p>
        </p:txBody>
      </p:sp>
      <p:sp>
        <p:nvSpPr>
          <p:cNvPr id="33" name="Shape 33"/>
          <p:cNvSpPr/>
          <p:nvPr/>
        </p:nvSpPr>
        <p:spPr>
          <a:xfrm flipH="1">
            <a:off x="4526627" y="3820834"/>
            <a:ext cx="4617372" cy="590502"/>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a:spcBef>
                <a:spcPts val="0"/>
              </a:spcBef>
              <a:buNone/>
            </a:pPr>
            <a:r>
              <a:t/>
            </a:r>
            <a:endParaRPr/>
          </a:p>
        </p:txBody>
      </p:sp>
      <p:sp>
        <p:nvSpPr>
          <p:cNvPr id="34" name="Shape 34"/>
          <p:cNvSpPr/>
          <p:nvPr/>
        </p:nvSpPr>
        <p:spPr>
          <a:xfrm rot="10800000">
            <a:off x="4526627" y="4411617"/>
            <a:ext cx="4617372" cy="571095"/>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a:spcBef>
                <a:spcPts val="0"/>
              </a:spcBef>
              <a:buNone/>
            </a:pPr>
            <a:r>
              <a:t/>
            </a:r>
            <a:endParaRPr/>
          </a:p>
        </p:txBody>
      </p:sp>
      <p:sp>
        <p:nvSpPr>
          <p:cNvPr id="35" name="Shape 35"/>
          <p:cNvSpPr txBox="1"/>
          <p:nvPr>
            <p:ph idx="1" type="body"/>
          </p:nvPr>
        </p:nvSpPr>
        <p:spPr>
          <a:xfrm>
            <a:off x="457200" y="4421726"/>
            <a:ext cx="8229600" cy="505200"/>
          </a:xfrm>
          <a:prstGeom prst="rect">
            <a:avLst/>
          </a:prstGeom>
        </p:spPr>
        <p:txBody>
          <a:bodyPr anchorCtr="0" anchor="ctr" bIns="91425" lIns="91425" rIns="91425" tIns="91425"/>
          <a:lstStyle>
            <a:lvl1pPr>
              <a:spcBef>
                <a:spcPts val="0"/>
              </a:spcBef>
              <a:buClr>
                <a:schemeClr val="dk2"/>
              </a:buClr>
              <a:buSzPct val="100000"/>
              <a:buNone/>
              <a:defRPr i="1" sz="2400">
                <a:solidFill>
                  <a:schemeClr val="dk2"/>
                </a:solidFill>
              </a:defRPr>
            </a:lvl1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36" name="Shape 36"/>
        <p:cNvGrpSpPr/>
        <p:nvPr/>
      </p:nvGrpSpPr>
      <p:grpSpPr>
        <a:xfrm>
          <a:off x="0" y="0"/>
          <a:ext cx="0" cy="0"/>
          <a:chOff x="0" y="0"/>
          <a:chExt cx="0" cy="0"/>
        </a:xfrm>
      </p:grpSpPr>
      <p:sp>
        <p:nvSpPr>
          <p:cNvPr id="37" name="Shape 37"/>
          <p:cNvSpPr/>
          <p:nvPr/>
        </p:nvSpPr>
        <p:spPr>
          <a:xfrm>
            <a:off x="6676" y="76256"/>
            <a:ext cx="9134130" cy="5054792"/>
          </a:xfrm>
          <a:custGeom>
            <a:pathLst>
              <a:path extrusionOk="0" h="6739723" w="9157023">
                <a:moveTo>
                  <a:pt x="1629" y="0"/>
                </a:moveTo>
                <a:lnTo>
                  <a:pt x="9157023" y="4340980"/>
                </a:lnTo>
                <a:lnTo>
                  <a:pt x="1593" y="6739723"/>
                </a:lnTo>
                <a:cubicBezTo>
                  <a:pt x="-3941" y="5123960"/>
                  <a:pt x="7163" y="1615763"/>
                  <a:pt x="1629" y="0"/>
                </a:cubicBezTo>
                <a:close/>
              </a:path>
            </a:pathLst>
          </a:custGeom>
          <a:solidFill>
            <a:srgbClr val="FFFFFF">
              <a:alpha val="6666"/>
            </a:srgbClr>
          </a:solidFill>
          <a:ln>
            <a:noFill/>
          </a:ln>
        </p:spPr>
        <p:txBody>
          <a:bodyPr anchorCtr="0" anchor="ctr" bIns="45700" lIns="91425" rIns="91425" tIns="45700">
            <a:noAutofit/>
          </a:bodyPr>
          <a:lstStyle/>
          <a:p>
            <a:pPr>
              <a:spcBef>
                <a:spcPts val="0"/>
              </a:spcBef>
              <a:buNone/>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slideLayout" Target="../slideLayouts/slideLayout4.xml"/><Relationship Id="rId3" Type="http://schemas.openxmlformats.org/officeDocument/2006/relationships/slideLayout" Target="../slideLayouts/slideLayout3.xml"/><Relationship Id="rId6" Type="http://schemas.openxmlformats.org/officeDocument/2006/relationships/slideLayout" Target="../slideLayouts/slideLayout6.xml"/><Relationship Id="rId5" Type="http://schemas.openxmlformats.org/officeDocument/2006/relationships/slideLayout" Target="../slideLayouts/slideLayout5.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chemeClr val="accent1"/>
            </a:gs>
            <a:gs pos="100000">
              <a:schemeClr val="dk2"/>
            </a:gs>
          </a:gsLst>
          <a:path path="circle">
            <a:fillToRect b="50%" l="50%" r="50%" t="50%"/>
          </a:path>
          <a:tileRect/>
        </a:gradFill>
      </p:bgPr>
    </p:bg>
    <p:spTree>
      <p:nvGrpSpPr>
        <p:cNvPr id="4" name="Shape 4"/>
        <p:cNvGrpSpPr/>
        <p:nvPr/>
      </p:nvGrpSpPr>
      <p:grpSpPr>
        <a:xfrm>
          <a:off x="0" y="0"/>
          <a:ext cx="0" cy="0"/>
          <a:chOff x="0" y="0"/>
          <a:chExt cx="0" cy="0"/>
        </a:xfrm>
      </p:grpSpPr>
      <p:sp>
        <p:nvSpPr>
          <p:cNvPr id="5" name="Shape 5"/>
          <p:cNvSpPr txBox="1"/>
          <p:nvPr>
            <p:ph type="title"/>
          </p:nvPr>
        </p:nvSpPr>
        <p:spPr>
          <a:xfrm>
            <a:off x="457200" y="205978"/>
            <a:ext cx="8229600" cy="857400"/>
          </a:xfrm>
          <a:prstGeom prst="rect">
            <a:avLst/>
          </a:prstGeom>
          <a:noFill/>
          <a:ln>
            <a:noFill/>
          </a:ln>
        </p:spPr>
        <p:txBody>
          <a:bodyPr anchorCtr="0" anchor="ctr" bIns="91425" lIns="91425" rIns="91425" tIns="91425"/>
          <a:lstStyle>
            <a:lvl1pPr>
              <a:spcBef>
                <a:spcPts val="0"/>
              </a:spcBef>
              <a:buClr>
                <a:schemeClr val="lt1"/>
              </a:buClr>
              <a:buSzPct val="100000"/>
              <a:buFont typeface="Georgia"/>
              <a:buNone/>
              <a:defRPr sz="4800">
                <a:solidFill>
                  <a:schemeClr val="lt1"/>
                </a:solidFill>
                <a:latin typeface="Georgia"/>
                <a:ea typeface="Georgia"/>
                <a:cs typeface="Georgia"/>
                <a:sym typeface="Georgia"/>
              </a:defRPr>
            </a:lvl1pPr>
            <a:lvl2pPr>
              <a:spcBef>
                <a:spcPts val="0"/>
              </a:spcBef>
              <a:buClr>
                <a:schemeClr val="lt1"/>
              </a:buClr>
              <a:buSzPct val="100000"/>
              <a:buFont typeface="Georgia"/>
              <a:buNone/>
              <a:defRPr sz="4800">
                <a:solidFill>
                  <a:schemeClr val="lt1"/>
                </a:solidFill>
                <a:latin typeface="Georgia"/>
                <a:ea typeface="Georgia"/>
                <a:cs typeface="Georgia"/>
                <a:sym typeface="Georgia"/>
              </a:defRPr>
            </a:lvl2pPr>
            <a:lvl3pPr>
              <a:spcBef>
                <a:spcPts val="0"/>
              </a:spcBef>
              <a:buClr>
                <a:schemeClr val="lt1"/>
              </a:buClr>
              <a:buSzPct val="100000"/>
              <a:buFont typeface="Georgia"/>
              <a:buNone/>
              <a:defRPr sz="4800">
                <a:solidFill>
                  <a:schemeClr val="lt1"/>
                </a:solidFill>
                <a:latin typeface="Georgia"/>
                <a:ea typeface="Georgia"/>
                <a:cs typeface="Georgia"/>
                <a:sym typeface="Georgia"/>
              </a:defRPr>
            </a:lvl3pPr>
            <a:lvl4pPr>
              <a:spcBef>
                <a:spcPts val="0"/>
              </a:spcBef>
              <a:buClr>
                <a:schemeClr val="lt1"/>
              </a:buClr>
              <a:buSzPct val="100000"/>
              <a:buFont typeface="Georgia"/>
              <a:buNone/>
              <a:defRPr sz="4800">
                <a:solidFill>
                  <a:schemeClr val="lt1"/>
                </a:solidFill>
                <a:latin typeface="Georgia"/>
                <a:ea typeface="Georgia"/>
                <a:cs typeface="Georgia"/>
                <a:sym typeface="Georgia"/>
              </a:defRPr>
            </a:lvl4pPr>
            <a:lvl5pPr>
              <a:spcBef>
                <a:spcPts val="0"/>
              </a:spcBef>
              <a:buClr>
                <a:schemeClr val="lt1"/>
              </a:buClr>
              <a:buSzPct val="100000"/>
              <a:buFont typeface="Georgia"/>
              <a:buNone/>
              <a:defRPr sz="4800">
                <a:solidFill>
                  <a:schemeClr val="lt1"/>
                </a:solidFill>
                <a:latin typeface="Georgia"/>
                <a:ea typeface="Georgia"/>
                <a:cs typeface="Georgia"/>
                <a:sym typeface="Georgia"/>
              </a:defRPr>
            </a:lvl5pPr>
            <a:lvl6pPr>
              <a:spcBef>
                <a:spcPts val="0"/>
              </a:spcBef>
              <a:buClr>
                <a:schemeClr val="lt1"/>
              </a:buClr>
              <a:buSzPct val="100000"/>
              <a:buFont typeface="Georgia"/>
              <a:buNone/>
              <a:defRPr sz="4800">
                <a:solidFill>
                  <a:schemeClr val="lt1"/>
                </a:solidFill>
                <a:latin typeface="Georgia"/>
                <a:ea typeface="Georgia"/>
                <a:cs typeface="Georgia"/>
                <a:sym typeface="Georgia"/>
              </a:defRPr>
            </a:lvl6pPr>
            <a:lvl7pPr>
              <a:spcBef>
                <a:spcPts val="0"/>
              </a:spcBef>
              <a:buClr>
                <a:schemeClr val="lt1"/>
              </a:buClr>
              <a:buSzPct val="100000"/>
              <a:buFont typeface="Georgia"/>
              <a:buNone/>
              <a:defRPr sz="4800">
                <a:solidFill>
                  <a:schemeClr val="lt1"/>
                </a:solidFill>
                <a:latin typeface="Georgia"/>
                <a:ea typeface="Georgia"/>
                <a:cs typeface="Georgia"/>
                <a:sym typeface="Georgia"/>
              </a:defRPr>
            </a:lvl7pPr>
            <a:lvl8pPr>
              <a:spcBef>
                <a:spcPts val="0"/>
              </a:spcBef>
              <a:buClr>
                <a:schemeClr val="lt1"/>
              </a:buClr>
              <a:buSzPct val="100000"/>
              <a:buFont typeface="Georgia"/>
              <a:buNone/>
              <a:defRPr sz="4800">
                <a:solidFill>
                  <a:schemeClr val="lt1"/>
                </a:solidFill>
                <a:latin typeface="Georgia"/>
                <a:ea typeface="Georgia"/>
                <a:cs typeface="Georgia"/>
                <a:sym typeface="Georgia"/>
              </a:defRPr>
            </a:lvl8pPr>
            <a:lvl9pPr>
              <a:spcBef>
                <a:spcPts val="0"/>
              </a:spcBef>
              <a:buClr>
                <a:schemeClr val="lt1"/>
              </a:buClr>
              <a:buSzPct val="100000"/>
              <a:buFont typeface="Georgia"/>
              <a:buNone/>
              <a:defRPr sz="4800">
                <a:solidFill>
                  <a:schemeClr val="lt1"/>
                </a:solidFill>
                <a:latin typeface="Georgia"/>
                <a:ea typeface="Georgia"/>
                <a:cs typeface="Georgia"/>
                <a:sym typeface="Georgia"/>
              </a:defRPr>
            </a:lvl9pPr>
          </a:lstStyle>
          <a:p/>
        </p:txBody>
      </p:sp>
      <p:sp>
        <p:nvSpPr>
          <p:cNvPr id="6" name="Shape 6"/>
          <p:cNvSpPr txBox="1"/>
          <p:nvPr>
            <p:ph idx="1" type="body"/>
          </p:nvPr>
        </p:nvSpPr>
        <p:spPr>
          <a:xfrm>
            <a:off x="457200" y="1200150"/>
            <a:ext cx="8229600" cy="3725699"/>
          </a:xfrm>
          <a:prstGeom prst="rect">
            <a:avLst/>
          </a:prstGeom>
          <a:noFill/>
          <a:ln>
            <a:noFill/>
          </a:ln>
        </p:spPr>
        <p:txBody>
          <a:bodyPr anchorCtr="0" anchor="t" bIns="91425" lIns="91425" rIns="91425" tIns="91425"/>
          <a:lstStyle>
            <a:lvl1pPr>
              <a:spcBef>
                <a:spcPts val="600"/>
              </a:spcBef>
              <a:buClr>
                <a:schemeClr val="dk1"/>
              </a:buClr>
              <a:buSzPct val="100000"/>
              <a:buFont typeface="Georgia"/>
              <a:defRPr sz="3000">
                <a:solidFill>
                  <a:schemeClr val="dk1"/>
                </a:solidFill>
                <a:latin typeface="Georgia"/>
                <a:ea typeface="Georgia"/>
                <a:cs typeface="Georgia"/>
                <a:sym typeface="Georgia"/>
              </a:defRPr>
            </a:lvl1pPr>
            <a:lvl2pPr>
              <a:spcBef>
                <a:spcPts val="480"/>
              </a:spcBef>
              <a:buClr>
                <a:schemeClr val="dk1"/>
              </a:buClr>
              <a:buSzPct val="100000"/>
              <a:buFont typeface="Georgia"/>
              <a:defRPr sz="2400">
                <a:solidFill>
                  <a:schemeClr val="dk1"/>
                </a:solidFill>
                <a:latin typeface="Georgia"/>
                <a:ea typeface="Georgia"/>
                <a:cs typeface="Georgia"/>
                <a:sym typeface="Georgia"/>
              </a:defRPr>
            </a:lvl2pPr>
            <a:lvl3pPr>
              <a:spcBef>
                <a:spcPts val="480"/>
              </a:spcBef>
              <a:buClr>
                <a:schemeClr val="dk1"/>
              </a:buClr>
              <a:buSzPct val="100000"/>
              <a:buFont typeface="Georgia"/>
              <a:defRPr sz="2400">
                <a:solidFill>
                  <a:schemeClr val="dk1"/>
                </a:solidFill>
                <a:latin typeface="Georgia"/>
                <a:ea typeface="Georgia"/>
                <a:cs typeface="Georgia"/>
                <a:sym typeface="Georgia"/>
              </a:defRPr>
            </a:lvl3pPr>
            <a:lvl4pPr>
              <a:spcBef>
                <a:spcPts val="360"/>
              </a:spcBef>
              <a:buClr>
                <a:schemeClr val="dk1"/>
              </a:buClr>
              <a:buSzPct val="100000"/>
              <a:buFont typeface="Georgia"/>
              <a:defRPr sz="1800">
                <a:solidFill>
                  <a:schemeClr val="dk1"/>
                </a:solidFill>
                <a:latin typeface="Georgia"/>
                <a:ea typeface="Georgia"/>
                <a:cs typeface="Georgia"/>
                <a:sym typeface="Georgia"/>
              </a:defRPr>
            </a:lvl4pPr>
            <a:lvl5pPr>
              <a:spcBef>
                <a:spcPts val="360"/>
              </a:spcBef>
              <a:buClr>
                <a:schemeClr val="dk1"/>
              </a:buClr>
              <a:buSzPct val="100000"/>
              <a:buFont typeface="Georgia"/>
              <a:defRPr sz="1800">
                <a:solidFill>
                  <a:schemeClr val="dk1"/>
                </a:solidFill>
                <a:latin typeface="Georgia"/>
                <a:ea typeface="Georgia"/>
                <a:cs typeface="Georgia"/>
                <a:sym typeface="Georgia"/>
              </a:defRPr>
            </a:lvl5pPr>
            <a:lvl6pPr>
              <a:spcBef>
                <a:spcPts val="360"/>
              </a:spcBef>
              <a:buClr>
                <a:schemeClr val="dk1"/>
              </a:buClr>
              <a:buSzPct val="100000"/>
              <a:buFont typeface="Georgia"/>
              <a:defRPr sz="1800">
                <a:solidFill>
                  <a:schemeClr val="dk1"/>
                </a:solidFill>
                <a:latin typeface="Georgia"/>
                <a:ea typeface="Georgia"/>
                <a:cs typeface="Georgia"/>
                <a:sym typeface="Georgia"/>
              </a:defRPr>
            </a:lvl6pPr>
            <a:lvl7pPr>
              <a:spcBef>
                <a:spcPts val="360"/>
              </a:spcBef>
              <a:buClr>
                <a:schemeClr val="dk1"/>
              </a:buClr>
              <a:buSzPct val="100000"/>
              <a:buFont typeface="Georgia"/>
              <a:defRPr sz="1800">
                <a:solidFill>
                  <a:schemeClr val="dk1"/>
                </a:solidFill>
                <a:latin typeface="Georgia"/>
                <a:ea typeface="Georgia"/>
                <a:cs typeface="Georgia"/>
                <a:sym typeface="Georgia"/>
              </a:defRPr>
            </a:lvl7pPr>
            <a:lvl8pPr>
              <a:spcBef>
                <a:spcPts val="360"/>
              </a:spcBef>
              <a:buClr>
                <a:schemeClr val="dk1"/>
              </a:buClr>
              <a:buSzPct val="100000"/>
              <a:buFont typeface="Georgia"/>
              <a:defRPr sz="1800">
                <a:solidFill>
                  <a:schemeClr val="dk1"/>
                </a:solidFill>
                <a:latin typeface="Georgia"/>
                <a:ea typeface="Georgia"/>
                <a:cs typeface="Georgia"/>
                <a:sym typeface="Georgia"/>
              </a:defRPr>
            </a:lvl8pPr>
            <a:lvl9pPr>
              <a:spcBef>
                <a:spcPts val="360"/>
              </a:spcBef>
              <a:buClr>
                <a:schemeClr val="dk1"/>
              </a:buClr>
              <a:buSzPct val="100000"/>
              <a:buFont typeface="Georgia"/>
              <a:defRPr sz="1800">
                <a:solidFill>
                  <a:schemeClr val="dk1"/>
                </a:solidFill>
                <a:latin typeface="Georgia"/>
                <a:ea typeface="Georgia"/>
                <a:cs typeface="Georgia"/>
                <a:sym typeface="Georgia"/>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 Id="rId3" Type="http://schemas.openxmlformats.org/officeDocument/2006/relationships/hyperlink" Target="http://dictionary.reference.com/browse/nature"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 name="Shape 38"/>
        <p:cNvGrpSpPr/>
        <p:nvPr/>
      </p:nvGrpSpPr>
      <p:grpSpPr>
        <a:xfrm>
          <a:off x="0" y="0"/>
          <a:ext cx="0" cy="0"/>
          <a:chOff x="0" y="0"/>
          <a:chExt cx="0" cy="0"/>
        </a:xfrm>
      </p:grpSpPr>
      <p:sp>
        <p:nvSpPr>
          <p:cNvPr id="39" name="Shape 39"/>
          <p:cNvSpPr txBox="1"/>
          <p:nvPr>
            <p:ph type="ctrTitle"/>
          </p:nvPr>
        </p:nvSpPr>
        <p:spPr>
          <a:xfrm>
            <a:off x="685800" y="1746892"/>
            <a:ext cx="7772400" cy="1238099"/>
          </a:xfrm>
          <a:prstGeom prst="rect">
            <a:avLst/>
          </a:prstGeom>
        </p:spPr>
        <p:txBody>
          <a:bodyPr anchorCtr="0" anchor="b" bIns="91425" lIns="91425" rIns="91425" tIns="91425">
            <a:noAutofit/>
          </a:bodyPr>
          <a:lstStyle/>
          <a:p>
            <a:pPr>
              <a:spcBef>
                <a:spcPts val="0"/>
              </a:spcBef>
              <a:buNone/>
            </a:pPr>
            <a:r>
              <a:rPr lang="en"/>
              <a:t>Supporting Details</a:t>
            </a:r>
          </a:p>
        </p:txBody>
      </p:sp>
      <p:sp>
        <p:nvSpPr>
          <p:cNvPr id="40" name="Shape 40"/>
          <p:cNvSpPr txBox="1"/>
          <p:nvPr>
            <p:ph idx="1" type="subTitle"/>
          </p:nvPr>
        </p:nvSpPr>
        <p:spPr>
          <a:xfrm>
            <a:off x="685800" y="3093357"/>
            <a:ext cx="7772400" cy="666600"/>
          </a:xfrm>
          <a:prstGeom prst="rect">
            <a:avLst/>
          </a:prstGeom>
        </p:spPr>
        <p:txBody>
          <a:bodyPr anchorCtr="0" anchor="t" bIns="91425" lIns="91425" rIns="91425" tIns="91425">
            <a:noAutofit/>
          </a:bodyPr>
          <a:lstStyle/>
          <a:p>
            <a:pPr>
              <a:spcBef>
                <a:spcPts val="0"/>
              </a:spcBef>
              <a:buNone/>
            </a:pPr>
            <a:r>
              <a:rPr lang="en"/>
              <a:t>Categorizing Details</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 name="Shape 44"/>
        <p:cNvGrpSpPr/>
        <p:nvPr/>
      </p:nvGrpSpPr>
      <p:grpSpPr>
        <a:xfrm>
          <a:off x="0" y="0"/>
          <a:ext cx="0" cy="0"/>
          <a:chOff x="0" y="0"/>
          <a:chExt cx="0" cy="0"/>
        </a:xfrm>
      </p:grpSpPr>
      <p:sp>
        <p:nvSpPr>
          <p:cNvPr id="45" name="Shape 45"/>
          <p:cNvSpPr txBox="1"/>
          <p:nvPr>
            <p:ph type="title"/>
          </p:nvPr>
        </p:nvSpPr>
        <p:spPr>
          <a:xfrm>
            <a:off x="457200" y="205978"/>
            <a:ext cx="8229600" cy="857400"/>
          </a:xfrm>
          <a:prstGeom prst="rect">
            <a:avLst/>
          </a:prstGeom>
        </p:spPr>
        <p:txBody>
          <a:bodyPr anchorCtr="0" anchor="ctr" bIns="91425" lIns="91425" rIns="91425" tIns="91425">
            <a:noAutofit/>
          </a:bodyPr>
          <a:lstStyle/>
          <a:p>
            <a:pPr>
              <a:spcBef>
                <a:spcPts val="0"/>
              </a:spcBef>
              <a:buNone/>
            </a:pPr>
            <a:r>
              <a:rPr lang="en"/>
              <a:t>Main Idea</a:t>
            </a:r>
          </a:p>
        </p:txBody>
      </p:sp>
      <p:sp>
        <p:nvSpPr>
          <p:cNvPr id="46" name="Shape 46"/>
          <p:cNvSpPr txBox="1"/>
          <p:nvPr>
            <p:ph idx="1" type="body"/>
          </p:nvPr>
        </p:nvSpPr>
        <p:spPr>
          <a:xfrm>
            <a:off x="457200" y="1200150"/>
            <a:ext cx="8229600" cy="3725699"/>
          </a:xfrm>
          <a:prstGeom prst="rect">
            <a:avLst/>
          </a:prstGeom>
        </p:spPr>
        <p:txBody>
          <a:bodyPr anchorCtr="0" anchor="t" bIns="91425" lIns="91425" rIns="91425" tIns="91425">
            <a:noAutofit/>
          </a:bodyPr>
          <a:lstStyle/>
          <a:p>
            <a:pPr rtl="0">
              <a:spcBef>
                <a:spcPts val="0"/>
              </a:spcBef>
              <a:buNone/>
            </a:pPr>
            <a:r>
              <a:rPr b="1" lang="en">
                <a:solidFill>
                  <a:srgbClr val="0000FF"/>
                </a:solidFill>
              </a:rPr>
              <a:t>Definition:</a:t>
            </a:r>
            <a:r>
              <a:rPr lang="en"/>
              <a:t> The main point the author is trying to make about a subject/topic.</a:t>
            </a:r>
          </a:p>
          <a:p>
            <a:pPr rtl="0">
              <a:spcBef>
                <a:spcPts val="0"/>
              </a:spcBef>
              <a:buNone/>
            </a:pPr>
            <a:r>
              <a:t/>
            </a:r>
            <a:endParaRPr/>
          </a:p>
          <a:p>
            <a:pPr>
              <a:spcBef>
                <a:spcPts val="0"/>
              </a:spcBef>
              <a:buNone/>
            </a:pPr>
            <a:r>
              <a:t/>
            </a:r>
            <a:endParaRPr/>
          </a:p>
        </p:txBody>
      </p:sp>
      <p:graphicFrame>
        <p:nvGraphicFramePr>
          <p:cNvPr id="47" name="Shape 47"/>
          <p:cNvGraphicFramePr/>
          <p:nvPr/>
        </p:nvGraphicFramePr>
        <p:xfrm>
          <a:off x="880050" y="2645900"/>
          <a:ext cx="3000000" cy="3000000"/>
        </p:xfrm>
        <a:graphic>
          <a:graphicData uri="http://schemas.openxmlformats.org/drawingml/2006/table">
            <a:tbl>
              <a:tblPr>
                <a:noFill/>
                <a:tableStyleId>{71512692-6849-4363-9419-271BB6BB920E}</a:tableStyleId>
              </a:tblPr>
              <a:tblGrid>
                <a:gridCol w="3619500"/>
                <a:gridCol w="3619500"/>
              </a:tblGrid>
              <a:tr h="381000">
                <a:tc>
                  <a:txBody>
                    <a:bodyPr>
                      <a:noAutofit/>
                    </a:bodyPr>
                    <a:lstStyle/>
                    <a:p>
                      <a:pPr rtl="0">
                        <a:spcBef>
                          <a:spcPts val="0"/>
                        </a:spcBef>
                        <a:buNone/>
                      </a:pPr>
                      <a:r>
                        <a:rPr b="1" lang="en" sz="2000" u="sng">
                          <a:solidFill>
                            <a:srgbClr val="FF0000"/>
                          </a:solidFill>
                        </a:rPr>
                        <a:t>Implied</a:t>
                      </a:r>
                      <a:r>
                        <a:rPr b="1" lang="en" sz="2000" u="sng"/>
                        <a:t> Main Idea</a:t>
                      </a:r>
                    </a:p>
                    <a:p>
                      <a:pPr indent="-355600" lvl="0" marL="457200" rtl="0">
                        <a:spcBef>
                          <a:spcPts val="0"/>
                        </a:spcBef>
                        <a:buClr>
                          <a:srgbClr val="000000"/>
                        </a:buClr>
                        <a:buSzPct val="100000"/>
                        <a:buFont typeface="Arial"/>
                        <a:buChar char="●"/>
                      </a:pPr>
                      <a:r>
                        <a:rPr lang="en" sz="2000"/>
                        <a:t>Not explicitly stated in the text</a:t>
                      </a:r>
                    </a:p>
                    <a:p>
                      <a:pPr indent="-355600" lvl="0" marL="457200">
                        <a:spcBef>
                          <a:spcPts val="0"/>
                        </a:spcBef>
                        <a:buClr>
                          <a:srgbClr val="000000"/>
                        </a:buClr>
                        <a:buSzPct val="100000"/>
                        <a:buFont typeface="Arial"/>
                        <a:buChar char="●"/>
                      </a:pPr>
                      <a:r>
                        <a:rPr lang="en" sz="2000"/>
                        <a:t>Must use details to INFER it</a:t>
                      </a:r>
                    </a:p>
                  </a:txBody>
                  <a:tcPr marT="91425" marB="91425" marR="91425" marL="91425"/>
                </a:tc>
                <a:tc>
                  <a:txBody>
                    <a:bodyPr>
                      <a:noAutofit/>
                    </a:bodyPr>
                    <a:lstStyle/>
                    <a:p>
                      <a:pPr rtl="0">
                        <a:spcBef>
                          <a:spcPts val="0"/>
                        </a:spcBef>
                        <a:buNone/>
                      </a:pPr>
                      <a:r>
                        <a:rPr b="1" lang="en" sz="2000" u="sng">
                          <a:solidFill>
                            <a:srgbClr val="FF0000"/>
                          </a:solidFill>
                        </a:rPr>
                        <a:t>Stated </a:t>
                      </a:r>
                      <a:r>
                        <a:rPr b="1" lang="en" sz="2000" u="sng"/>
                        <a:t>Main Idea</a:t>
                      </a:r>
                    </a:p>
                    <a:p>
                      <a:pPr indent="-355600" lvl="0" marL="457200" rtl="0">
                        <a:spcBef>
                          <a:spcPts val="0"/>
                        </a:spcBef>
                        <a:buClr>
                          <a:srgbClr val="000000"/>
                        </a:buClr>
                        <a:buSzPct val="100000"/>
                        <a:buFont typeface="Arial"/>
                        <a:buChar char="●"/>
                      </a:pPr>
                      <a:r>
                        <a:rPr lang="en" sz="2000"/>
                        <a:t>Stated explicitly in the text</a:t>
                      </a:r>
                    </a:p>
                    <a:p>
                      <a:pPr indent="-355600" lvl="0" marL="457200" rtl="0">
                        <a:spcBef>
                          <a:spcPts val="0"/>
                        </a:spcBef>
                        <a:buClr>
                          <a:srgbClr val="000000"/>
                        </a:buClr>
                        <a:buSzPct val="100000"/>
                        <a:buFont typeface="Arial"/>
                        <a:buChar char="●"/>
                      </a:pPr>
                      <a:r>
                        <a:rPr lang="en" sz="2000"/>
                        <a:t>In form of a THESIS STATEMENT</a:t>
                      </a:r>
                    </a:p>
                    <a:p>
                      <a:pPr>
                        <a:spcBef>
                          <a:spcPts val="0"/>
                        </a:spcBef>
                        <a:buNone/>
                      </a:pPr>
                      <a:r>
                        <a:t/>
                      </a:r>
                      <a:endParaRPr sz="2000"/>
                    </a:p>
                  </a:txBody>
                  <a:tcPr marT="91425" marB="91425" marR="91425" marL="91425"/>
                </a:tc>
              </a:tr>
            </a:tbl>
          </a:graphicData>
        </a:graphic>
      </p:graphicFrame>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1" name="Shape 51"/>
        <p:cNvGrpSpPr/>
        <p:nvPr/>
      </p:nvGrpSpPr>
      <p:grpSpPr>
        <a:xfrm>
          <a:off x="0" y="0"/>
          <a:ext cx="0" cy="0"/>
          <a:chOff x="0" y="0"/>
          <a:chExt cx="0" cy="0"/>
        </a:xfrm>
      </p:grpSpPr>
      <p:sp>
        <p:nvSpPr>
          <p:cNvPr id="52" name="Shape 52"/>
          <p:cNvSpPr txBox="1"/>
          <p:nvPr>
            <p:ph type="title"/>
          </p:nvPr>
        </p:nvSpPr>
        <p:spPr>
          <a:xfrm>
            <a:off x="457200" y="205978"/>
            <a:ext cx="8229600" cy="857400"/>
          </a:xfrm>
          <a:prstGeom prst="rect">
            <a:avLst/>
          </a:prstGeom>
        </p:spPr>
        <p:txBody>
          <a:bodyPr anchorCtr="0" anchor="ctr" bIns="91425" lIns="91425" rIns="91425" tIns="91425">
            <a:noAutofit/>
          </a:bodyPr>
          <a:lstStyle/>
          <a:p>
            <a:pPr>
              <a:spcBef>
                <a:spcPts val="0"/>
              </a:spcBef>
              <a:buNone/>
            </a:pPr>
            <a:r>
              <a:rPr lang="en"/>
              <a:t>Thesis Statement</a:t>
            </a:r>
          </a:p>
        </p:txBody>
      </p:sp>
      <p:sp>
        <p:nvSpPr>
          <p:cNvPr id="53" name="Shape 53"/>
          <p:cNvSpPr txBox="1"/>
          <p:nvPr>
            <p:ph idx="1" type="body"/>
          </p:nvPr>
        </p:nvSpPr>
        <p:spPr>
          <a:xfrm>
            <a:off x="457200" y="1200150"/>
            <a:ext cx="8229600" cy="3725699"/>
          </a:xfrm>
          <a:prstGeom prst="rect">
            <a:avLst/>
          </a:prstGeom>
        </p:spPr>
        <p:txBody>
          <a:bodyPr anchorCtr="0" anchor="t" bIns="91425" lIns="91425" rIns="91425" tIns="91425">
            <a:noAutofit/>
          </a:bodyPr>
          <a:lstStyle/>
          <a:p>
            <a:pPr rtl="0">
              <a:lnSpc>
                <a:spcPct val="150000"/>
              </a:lnSpc>
              <a:spcBef>
                <a:spcPts val="0"/>
              </a:spcBef>
              <a:buNone/>
            </a:pPr>
            <a:r>
              <a:rPr lang="en" sz="2500">
                <a:solidFill>
                  <a:srgbClr val="0000FF"/>
                </a:solidFill>
              </a:rPr>
              <a:t>Definition:</a:t>
            </a:r>
            <a:r>
              <a:rPr lang="en" sz="2500">
                <a:solidFill>
                  <a:srgbClr val="000000"/>
                </a:solidFill>
              </a:rPr>
              <a:t>Usually the last sentence of introduction that states the main idea of the piece of writing. </a:t>
            </a:r>
          </a:p>
          <a:p>
            <a:pPr indent="-387350" lvl="0" marL="457200" rtl="0">
              <a:lnSpc>
                <a:spcPct val="150000"/>
              </a:lnSpc>
              <a:spcBef>
                <a:spcPts val="0"/>
              </a:spcBef>
              <a:buClr>
                <a:schemeClr val="dk1"/>
              </a:buClr>
              <a:buSzPct val="100000"/>
              <a:buFont typeface="Arial"/>
              <a:buChar char="●"/>
            </a:pPr>
            <a:r>
              <a:rPr lang="en" sz="2500"/>
              <a:t>Supported and developed with evidence</a:t>
            </a:r>
          </a:p>
          <a:p>
            <a:pPr indent="-387350" lvl="0" marL="457200">
              <a:lnSpc>
                <a:spcPct val="150000"/>
              </a:lnSpc>
              <a:spcBef>
                <a:spcPts val="0"/>
              </a:spcBef>
              <a:buClr>
                <a:schemeClr val="dk1"/>
              </a:buClr>
              <a:buSzPct val="100000"/>
              <a:buFont typeface="Arial"/>
              <a:buChar char="●"/>
            </a:pPr>
            <a:r>
              <a:rPr lang="en" sz="2500"/>
              <a:t>Explained throughout essay with examples, descriptions,etc.</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7" name="Shape 57"/>
        <p:cNvGrpSpPr/>
        <p:nvPr/>
      </p:nvGrpSpPr>
      <p:grpSpPr>
        <a:xfrm>
          <a:off x="0" y="0"/>
          <a:ext cx="0" cy="0"/>
          <a:chOff x="0" y="0"/>
          <a:chExt cx="0" cy="0"/>
        </a:xfrm>
      </p:grpSpPr>
      <p:sp>
        <p:nvSpPr>
          <p:cNvPr id="58" name="Shape 58"/>
          <p:cNvSpPr txBox="1"/>
          <p:nvPr>
            <p:ph type="title"/>
          </p:nvPr>
        </p:nvSpPr>
        <p:spPr>
          <a:xfrm>
            <a:off x="457200" y="205978"/>
            <a:ext cx="8229600" cy="857400"/>
          </a:xfrm>
          <a:prstGeom prst="rect">
            <a:avLst/>
          </a:prstGeom>
        </p:spPr>
        <p:txBody>
          <a:bodyPr anchorCtr="0" anchor="ctr" bIns="91425" lIns="91425" rIns="91425" tIns="91425">
            <a:noAutofit/>
          </a:bodyPr>
          <a:lstStyle/>
          <a:p>
            <a:pPr>
              <a:spcBef>
                <a:spcPts val="0"/>
              </a:spcBef>
              <a:buNone/>
            </a:pPr>
            <a:r>
              <a:rPr lang="en"/>
              <a:t>Providing Proof</a:t>
            </a:r>
          </a:p>
        </p:txBody>
      </p:sp>
      <p:sp>
        <p:nvSpPr>
          <p:cNvPr id="59" name="Shape 59"/>
          <p:cNvSpPr txBox="1"/>
          <p:nvPr>
            <p:ph idx="1" type="body"/>
          </p:nvPr>
        </p:nvSpPr>
        <p:spPr>
          <a:xfrm>
            <a:off x="457200" y="1200150"/>
            <a:ext cx="8229600" cy="1287900"/>
          </a:xfrm>
          <a:prstGeom prst="rect">
            <a:avLst/>
          </a:prstGeom>
        </p:spPr>
        <p:txBody>
          <a:bodyPr anchorCtr="0" anchor="t" bIns="91425" lIns="91425" rIns="91425" tIns="91425">
            <a:noAutofit/>
          </a:bodyPr>
          <a:lstStyle/>
          <a:p>
            <a:pPr lvl="0" rtl="0">
              <a:spcBef>
                <a:spcPts val="0"/>
              </a:spcBef>
              <a:buNone/>
            </a:pPr>
            <a:r>
              <a:rPr lang="en">
                <a:solidFill>
                  <a:srgbClr val="0000FF"/>
                </a:solidFill>
              </a:rPr>
              <a:t>Every Main Idea must be supported by several “mini” main ideas.</a:t>
            </a:r>
            <a:r>
              <a:rPr lang="en"/>
              <a:t> </a:t>
            </a:r>
          </a:p>
          <a:p>
            <a:pPr indent="0" marL="0">
              <a:spcBef>
                <a:spcPts val="0"/>
              </a:spcBef>
              <a:buNone/>
            </a:pPr>
            <a:r>
              <a:rPr lang="en"/>
              <a:t>	</a:t>
            </a:r>
          </a:p>
        </p:txBody>
      </p:sp>
      <p:sp>
        <p:nvSpPr>
          <p:cNvPr id="60" name="Shape 60"/>
          <p:cNvSpPr txBox="1"/>
          <p:nvPr/>
        </p:nvSpPr>
        <p:spPr>
          <a:xfrm>
            <a:off x="1195550" y="2488050"/>
            <a:ext cx="6108000" cy="1541999"/>
          </a:xfrm>
          <a:prstGeom prst="rect">
            <a:avLst/>
          </a:prstGeom>
          <a:noFill/>
          <a:ln>
            <a:noFill/>
          </a:ln>
        </p:spPr>
        <p:txBody>
          <a:bodyPr anchorCtr="0" anchor="ctr" bIns="91425" lIns="91425" rIns="91425" tIns="91425">
            <a:noAutofit/>
          </a:bodyPr>
          <a:lstStyle/>
          <a:p>
            <a:pPr lvl="0" rtl="0">
              <a:spcBef>
                <a:spcPts val="0"/>
              </a:spcBef>
              <a:buNone/>
            </a:pPr>
            <a:r>
              <a:rPr lang="en" sz="3000">
                <a:solidFill>
                  <a:srgbClr val="3C78D8"/>
                </a:solidFill>
                <a:latin typeface="Georgia"/>
                <a:ea typeface="Georgia"/>
                <a:cs typeface="Georgia"/>
                <a:sym typeface="Georgia"/>
              </a:rPr>
              <a:t>→ Every “mini” main idea must be supported with details </a:t>
            </a:r>
          </a:p>
        </p:txBody>
      </p:sp>
      <p:cxnSp>
        <p:nvCxnSpPr>
          <p:cNvPr id="61" name="Shape 61"/>
          <p:cNvCxnSpPr/>
          <p:nvPr/>
        </p:nvCxnSpPr>
        <p:spPr>
          <a:xfrm>
            <a:off x="983225" y="2254050"/>
            <a:ext cx="13499" cy="816000"/>
          </a:xfrm>
          <a:prstGeom prst="straightConnector1">
            <a:avLst/>
          </a:prstGeom>
          <a:noFill/>
          <a:ln cap="flat" w="19050">
            <a:solidFill>
              <a:schemeClr val="dk2"/>
            </a:solidFill>
            <a:prstDash val="solid"/>
            <a:round/>
            <a:headEnd len="lg" w="lg" type="none"/>
            <a:tailEnd len="lg" w="lg" type="none"/>
          </a:ln>
        </p:spPr>
      </p:cxnSp>
      <p:cxnSp>
        <p:nvCxnSpPr>
          <p:cNvPr id="62" name="Shape 62"/>
          <p:cNvCxnSpPr/>
          <p:nvPr/>
        </p:nvCxnSpPr>
        <p:spPr>
          <a:xfrm flipH="1" rot="10800000">
            <a:off x="1003275" y="3056750"/>
            <a:ext cx="434699" cy="6599"/>
          </a:xfrm>
          <a:prstGeom prst="straightConnector1">
            <a:avLst/>
          </a:prstGeom>
          <a:noFill/>
          <a:ln cap="flat" w="19050">
            <a:solidFill>
              <a:schemeClr val="dk2"/>
            </a:solidFill>
            <a:prstDash val="solid"/>
            <a:round/>
            <a:headEnd len="lg" w="lg" type="none"/>
            <a:tailEnd len="lg" w="lg" type="none"/>
          </a:ln>
        </p:spPr>
      </p:cxnSp>
      <p:cxnSp>
        <p:nvCxnSpPr>
          <p:cNvPr id="63" name="Shape 63"/>
          <p:cNvCxnSpPr/>
          <p:nvPr/>
        </p:nvCxnSpPr>
        <p:spPr>
          <a:xfrm>
            <a:off x="1284200" y="3744400"/>
            <a:ext cx="0" cy="387899"/>
          </a:xfrm>
          <a:prstGeom prst="straightConnector1">
            <a:avLst/>
          </a:prstGeom>
          <a:noFill/>
          <a:ln cap="flat" w="19050">
            <a:solidFill>
              <a:schemeClr val="dk2"/>
            </a:solidFill>
            <a:prstDash val="solid"/>
            <a:round/>
            <a:headEnd len="lg" w="lg" type="none"/>
            <a:tailEnd len="lg" w="lg" type="triangle"/>
          </a:ln>
        </p:spPr>
      </p:cxnSp>
      <p:cxnSp>
        <p:nvCxnSpPr>
          <p:cNvPr id="64" name="Shape 64"/>
          <p:cNvCxnSpPr/>
          <p:nvPr/>
        </p:nvCxnSpPr>
        <p:spPr>
          <a:xfrm>
            <a:off x="3280475" y="3744400"/>
            <a:ext cx="0" cy="387899"/>
          </a:xfrm>
          <a:prstGeom prst="straightConnector1">
            <a:avLst/>
          </a:prstGeom>
          <a:noFill/>
          <a:ln cap="flat" w="19050">
            <a:solidFill>
              <a:schemeClr val="dk2"/>
            </a:solidFill>
            <a:prstDash val="solid"/>
            <a:round/>
            <a:headEnd len="lg" w="lg" type="none"/>
            <a:tailEnd len="lg" w="lg" type="triangle"/>
          </a:ln>
        </p:spPr>
      </p:cxnSp>
      <p:cxnSp>
        <p:nvCxnSpPr>
          <p:cNvPr id="65" name="Shape 65"/>
          <p:cNvCxnSpPr/>
          <p:nvPr/>
        </p:nvCxnSpPr>
        <p:spPr>
          <a:xfrm>
            <a:off x="5183600" y="3710975"/>
            <a:ext cx="0" cy="387899"/>
          </a:xfrm>
          <a:prstGeom prst="straightConnector1">
            <a:avLst/>
          </a:prstGeom>
          <a:noFill/>
          <a:ln cap="flat" w="19050">
            <a:solidFill>
              <a:schemeClr val="dk2"/>
            </a:solidFill>
            <a:prstDash val="solid"/>
            <a:round/>
            <a:headEnd len="lg" w="lg" type="none"/>
            <a:tailEnd len="lg" w="lg" type="triangle"/>
          </a:ln>
        </p:spPr>
      </p:cxnSp>
      <p:cxnSp>
        <p:nvCxnSpPr>
          <p:cNvPr id="66" name="Shape 66"/>
          <p:cNvCxnSpPr/>
          <p:nvPr/>
        </p:nvCxnSpPr>
        <p:spPr>
          <a:xfrm>
            <a:off x="7230025" y="3649050"/>
            <a:ext cx="0" cy="387899"/>
          </a:xfrm>
          <a:prstGeom prst="straightConnector1">
            <a:avLst/>
          </a:prstGeom>
          <a:noFill/>
          <a:ln cap="flat" w="19050">
            <a:solidFill>
              <a:schemeClr val="dk2"/>
            </a:solidFill>
            <a:prstDash val="solid"/>
            <a:round/>
            <a:headEnd len="lg" w="lg" type="none"/>
            <a:tailEnd len="lg" w="lg" type="triangle"/>
          </a:ln>
        </p:spPr>
      </p:cxnSp>
      <p:sp>
        <p:nvSpPr>
          <p:cNvPr id="67" name="Shape 67"/>
          <p:cNvSpPr txBox="1"/>
          <p:nvPr>
            <p:ph idx="2" type="body"/>
          </p:nvPr>
        </p:nvSpPr>
        <p:spPr>
          <a:xfrm>
            <a:off x="642100" y="4098875"/>
            <a:ext cx="1491600" cy="656699"/>
          </a:xfrm>
          <a:prstGeom prst="rect">
            <a:avLst/>
          </a:prstGeom>
        </p:spPr>
        <p:txBody>
          <a:bodyPr anchorCtr="0" anchor="t" bIns="91425" lIns="91425" rIns="91425" tIns="91425">
            <a:noAutofit/>
          </a:bodyPr>
          <a:lstStyle/>
          <a:p>
            <a:pPr lvl="0" rtl="0">
              <a:spcBef>
                <a:spcPts val="0"/>
              </a:spcBef>
              <a:buNone/>
            </a:pPr>
            <a:r>
              <a:rPr lang="en" sz="2200">
                <a:solidFill>
                  <a:srgbClr val="A4C2F4"/>
                </a:solidFill>
              </a:rPr>
              <a:t> Examples</a:t>
            </a:r>
          </a:p>
        </p:txBody>
      </p:sp>
      <p:sp>
        <p:nvSpPr>
          <p:cNvPr id="68" name="Shape 68"/>
          <p:cNvSpPr txBox="1"/>
          <p:nvPr>
            <p:ph idx="3" type="body"/>
          </p:nvPr>
        </p:nvSpPr>
        <p:spPr>
          <a:xfrm>
            <a:off x="2298675" y="4098875"/>
            <a:ext cx="2193599" cy="656699"/>
          </a:xfrm>
          <a:prstGeom prst="rect">
            <a:avLst/>
          </a:prstGeom>
        </p:spPr>
        <p:txBody>
          <a:bodyPr anchorCtr="0" anchor="t" bIns="91425" lIns="91425" rIns="91425" tIns="91425">
            <a:noAutofit/>
          </a:bodyPr>
          <a:lstStyle/>
          <a:p>
            <a:pPr lvl="0" rtl="0">
              <a:spcBef>
                <a:spcPts val="0"/>
              </a:spcBef>
              <a:buNone/>
            </a:pPr>
            <a:r>
              <a:rPr lang="en" sz="2200">
                <a:solidFill>
                  <a:srgbClr val="A4C2F4"/>
                </a:solidFill>
              </a:rPr>
              <a:t>Fact/Statistics</a:t>
            </a:r>
          </a:p>
        </p:txBody>
      </p:sp>
      <p:sp>
        <p:nvSpPr>
          <p:cNvPr id="69" name="Shape 69"/>
          <p:cNvSpPr txBox="1"/>
          <p:nvPr>
            <p:ph idx="4" type="body"/>
          </p:nvPr>
        </p:nvSpPr>
        <p:spPr>
          <a:xfrm>
            <a:off x="4497075" y="4064000"/>
            <a:ext cx="1491600" cy="656699"/>
          </a:xfrm>
          <a:prstGeom prst="rect">
            <a:avLst/>
          </a:prstGeom>
        </p:spPr>
        <p:txBody>
          <a:bodyPr anchorCtr="0" anchor="t" bIns="91425" lIns="91425" rIns="91425" tIns="91425">
            <a:noAutofit/>
          </a:bodyPr>
          <a:lstStyle/>
          <a:p>
            <a:pPr lvl="0" rtl="0">
              <a:spcBef>
                <a:spcPts val="0"/>
              </a:spcBef>
              <a:buNone/>
            </a:pPr>
            <a:r>
              <a:rPr lang="en" sz="2200">
                <a:solidFill>
                  <a:srgbClr val="A4C2F4"/>
                </a:solidFill>
              </a:rPr>
              <a:t>Anecdotes</a:t>
            </a:r>
          </a:p>
        </p:txBody>
      </p:sp>
      <p:sp>
        <p:nvSpPr>
          <p:cNvPr id="70" name="Shape 70"/>
          <p:cNvSpPr txBox="1"/>
          <p:nvPr>
            <p:ph idx="5" type="body"/>
          </p:nvPr>
        </p:nvSpPr>
        <p:spPr>
          <a:xfrm>
            <a:off x="6408025" y="4049200"/>
            <a:ext cx="1793400" cy="656699"/>
          </a:xfrm>
          <a:prstGeom prst="rect">
            <a:avLst/>
          </a:prstGeom>
        </p:spPr>
        <p:txBody>
          <a:bodyPr anchorCtr="0" anchor="t" bIns="91425" lIns="91425" rIns="91425" tIns="91425">
            <a:noAutofit/>
          </a:bodyPr>
          <a:lstStyle/>
          <a:p>
            <a:pPr lvl="0" rtl="0">
              <a:spcBef>
                <a:spcPts val="0"/>
              </a:spcBef>
              <a:buNone/>
            </a:pPr>
            <a:r>
              <a:rPr lang="en" sz="2200">
                <a:solidFill>
                  <a:srgbClr val="A4C2F4"/>
                </a:solidFill>
              </a:rPr>
              <a:t>Descriptions</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
                                        </p:tgtEl>
                                        <p:attrNameLst>
                                          <p:attrName>style.visibility</p:attrName>
                                        </p:attrNameLst>
                                      </p:cBhvr>
                                      <p:to>
                                        <p:strVal val="visible"/>
                                      </p:to>
                                    </p:set>
                                    <p:animEffect filter="fade" transition="in">
                                      <p:cBhvr>
                                        <p:cTn dur="1000"/>
                                        <p:tgtEl>
                                          <p:spTgt spid="6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7"/>
                                        </p:tgtEl>
                                        <p:attrNameLst>
                                          <p:attrName>style.visibility</p:attrName>
                                        </p:attrNameLst>
                                      </p:cBhvr>
                                      <p:to>
                                        <p:strVal val="visible"/>
                                      </p:to>
                                    </p:set>
                                    <p:animEffect filter="fade" transition="in">
                                      <p:cBhvr>
                                        <p:cTn dur="1000"/>
                                        <p:tgtEl>
                                          <p:spTgt spid="6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8"/>
                                        </p:tgtEl>
                                        <p:attrNameLst>
                                          <p:attrName>style.visibility</p:attrName>
                                        </p:attrNameLst>
                                      </p:cBhvr>
                                      <p:to>
                                        <p:strVal val="visible"/>
                                      </p:to>
                                    </p:set>
                                    <p:animEffect filter="fade" transition="in">
                                      <p:cBhvr>
                                        <p:cTn dur="1000"/>
                                        <p:tgtEl>
                                          <p:spTgt spid="6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
                                        </p:tgtEl>
                                        <p:attrNameLst>
                                          <p:attrName>style.visibility</p:attrName>
                                        </p:attrNameLst>
                                      </p:cBhvr>
                                      <p:to>
                                        <p:strVal val="visible"/>
                                      </p:to>
                                    </p:set>
                                    <p:animEffect filter="fade" transition="in">
                                      <p:cBhvr>
                                        <p:cTn dur="1000"/>
                                        <p:tgtEl>
                                          <p:spTgt spid="6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
                                        </p:tgtEl>
                                        <p:attrNameLst>
                                          <p:attrName>style.visibility</p:attrName>
                                        </p:attrNameLst>
                                      </p:cBhvr>
                                      <p:to>
                                        <p:strVal val="visible"/>
                                      </p:to>
                                    </p:set>
                                    <p:animEffect filter="fade" transition="in">
                                      <p:cBhvr>
                                        <p:cTn dur="1000"/>
                                        <p:tgtEl>
                                          <p:spTgt spid="7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4" name="Shape 74"/>
        <p:cNvGrpSpPr/>
        <p:nvPr/>
      </p:nvGrpSpPr>
      <p:grpSpPr>
        <a:xfrm>
          <a:off x="0" y="0"/>
          <a:ext cx="0" cy="0"/>
          <a:chOff x="0" y="0"/>
          <a:chExt cx="0" cy="0"/>
        </a:xfrm>
      </p:grpSpPr>
      <p:sp>
        <p:nvSpPr>
          <p:cNvPr id="75" name="Shape 75"/>
          <p:cNvSpPr txBox="1"/>
          <p:nvPr>
            <p:ph type="title"/>
          </p:nvPr>
        </p:nvSpPr>
        <p:spPr>
          <a:xfrm>
            <a:off x="457200" y="205978"/>
            <a:ext cx="8229600" cy="857400"/>
          </a:xfrm>
          <a:prstGeom prst="rect">
            <a:avLst/>
          </a:prstGeom>
        </p:spPr>
        <p:txBody>
          <a:bodyPr anchorCtr="0" anchor="ctr" bIns="91425" lIns="91425" rIns="91425" tIns="91425">
            <a:noAutofit/>
          </a:bodyPr>
          <a:lstStyle/>
          <a:p>
            <a:pPr>
              <a:spcBef>
                <a:spcPts val="0"/>
              </a:spcBef>
              <a:buNone/>
            </a:pPr>
            <a:r>
              <a:rPr lang="en"/>
              <a:t>Examples</a:t>
            </a:r>
          </a:p>
        </p:txBody>
      </p:sp>
      <p:sp>
        <p:nvSpPr>
          <p:cNvPr id="76" name="Shape 76"/>
          <p:cNvSpPr txBox="1"/>
          <p:nvPr>
            <p:ph idx="1" type="body"/>
          </p:nvPr>
        </p:nvSpPr>
        <p:spPr>
          <a:xfrm>
            <a:off x="457200" y="1200150"/>
            <a:ext cx="8229600" cy="993600"/>
          </a:xfrm>
          <a:prstGeom prst="rect">
            <a:avLst/>
          </a:prstGeom>
        </p:spPr>
        <p:txBody>
          <a:bodyPr anchorCtr="0" anchor="t" bIns="91425" lIns="91425" rIns="91425" tIns="91425">
            <a:noAutofit/>
          </a:bodyPr>
          <a:lstStyle/>
          <a:p>
            <a:pPr>
              <a:spcBef>
                <a:spcPts val="0"/>
              </a:spcBef>
              <a:buNone/>
            </a:pPr>
            <a:r>
              <a:rPr b="1" lang="en" sz="2400">
                <a:solidFill>
                  <a:srgbClr val="333333"/>
                </a:solidFill>
              </a:rPr>
              <a:t>Definition-</a:t>
            </a:r>
            <a:r>
              <a:rPr lang="en" sz="2400">
                <a:solidFill>
                  <a:srgbClr val="333333"/>
                </a:solidFill>
              </a:rPr>
              <a:t> One of a number of things, or a part of something, taken to show the character of the whole</a:t>
            </a:r>
          </a:p>
        </p:txBody>
      </p:sp>
      <p:sp>
        <p:nvSpPr>
          <p:cNvPr id="77" name="Shape 77"/>
          <p:cNvSpPr txBox="1"/>
          <p:nvPr/>
        </p:nvSpPr>
        <p:spPr>
          <a:xfrm>
            <a:off x="801450" y="2178125"/>
            <a:ext cx="7205100" cy="993600"/>
          </a:xfrm>
          <a:prstGeom prst="rect">
            <a:avLst/>
          </a:prstGeom>
          <a:noFill/>
          <a:ln>
            <a:noFill/>
          </a:ln>
        </p:spPr>
        <p:txBody>
          <a:bodyPr anchorCtr="0" anchor="t" bIns="91425" lIns="91425" rIns="91425" tIns="91425">
            <a:noAutofit/>
          </a:bodyPr>
          <a:lstStyle/>
          <a:p>
            <a:pPr lvl="0" rtl="0">
              <a:spcBef>
                <a:spcPts val="0"/>
              </a:spcBef>
              <a:buNone/>
            </a:pPr>
            <a:r>
              <a:rPr lang="en" sz="2400">
                <a:solidFill>
                  <a:srgbClr val="0000FF"/>
                </a:solidFill>
              </a:rPr>
              <a:t>1st Main Idea:	</a:t>
            </a:r>
          </a:p>
          <a:p>
            <a:pPr lvl="0" rtl="0">
              <a:spcBef>
                <a:spcPts val="0"/>
              </a:spcBef>
              <a:buNone/>
            </a:pPr>
            <a:r>
              <a:rPr lang="en" sz="2400"/>
              <a:t>One reason people should be more mindful of the waste they produce is money.</a:t>
            </a:r>
          </a:p>
          <a:p>
            <a:pPr lvl="0" rtl="0">
              <a:spcBef>
                <a:spcPts val="0"/>
              </a:spcBef>
              <a:buNone/>
            </a:pPr>
            <a:r>
              <a:rPr lang="en">
                <a:solidFill>
                  <a:srgbClr val="3C78D8"/>
                </a:solidFill>
              </a:rPr>
              <a:t>	</a:t>
            </a:r>
          </a:p>
        </p:txBody>
      </p:sp>
      <p:sp>
        <p:nvSpPr>
          <p:cNvPr id="78" name="Shape 78"/>
          <p:cNvSpPr txBox="1"/>
          <p:nvPr/>
        </p:nvSpPr>
        <p:spPr>
          <a:xfrm>
            <a:off x="1401450" y="3537100"/>
            <a:ext cx="7205100" cy="1165799"/>
          </a:xfrm>
          <a:prstGeom prst="rect">
            <a:avLst/>
          </a:prstGeom>
          <a:noFill/>
          <a:ln>
            <a:noFill/>
          </a:ln>
        </p:spPr>
        <p:txBody>
          <a:bodyPr anchorCtr="0" anchor="ctr" bIns="91425" lIns="91425" rIns="91425" tIns="91425">
            <a:noAutofit/>
          </a:bodyPr>
          <a:lstStyle/>
          <a:p>
            <a:pPr lvl="0" rtl="0">
              <a:spcBef>
                <a:spcPts val="0"/>
              </a:spcBef>
              <a:buNone/>
            </a:pPr>
            <a:r>
              <a:rPr lang="en" sz="2000">
                <a:solidFill>
                  <a:srgbClr val="3C78D8"/>
                </a:solidFill>
              </a:rPr>
              <a:t>Example:</a:t>
            </a:r>
          </a:p>
          <a:p>
            <a:pPr lvl="0" rtl="0">
              <a:spcBef>
                <a:spcPts val="0"/>
              </a:spcBef>
              <a:buNone/>
            </a:pPr>
            <a:r>
              <a:rPr lang="en" sz="2000">
                <a:solidFill>
                  <a:schemeClr val="dk1"/>
                </a:solidFill>
              </a:rPr>
              <a:t>		For example, by keeping old glass bottles and containers, people can cut cost on buying things like tupperware, ziploc bags, and other toteable items.</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7"/>
                                        </p:tgtEl>
                                        <p:attrNameLst>
                                          <p:attrName>style.visibility</p:attrName>
                                        </p:attrNameLst>
                                      </p:cBhvr>
                                      <p:to>
                                        <p:strVal val="visible"/>
                                      </p:to>
                                    </p:set>
                                    <p:animEffect filter="fade" transition="in">
                                      <p:cBhvr>
                                        <p:cTn dur="1000"/>
                                        <p:tgtEl>
                                          <p:spTgt spid="7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
                                        </p:tgtEl>
                                        <p:attrNameLst>
                                          <p:attrName>style.visibility</p:attrName>
                                        </p:attrNameLst>
                                      </p:cBhvr>
                                      <p:to>
                                        <p:strVal val="visible"/>
                                      </p:to>
                                    </p:set>
                                    <p:animEffect filter="fade" transition="in">
                                      <p:cBhvr>
                                        <p:cTn dur="1000"/>
                                        <p:tgtEl>
                                          <p:spTgt spid="7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2" name="Shape 82"/>
        <p:cNvGrpSpPr/>
        <p:nvPr/>
      </p:nvGrpSpPr>
      <p:grpSpPr>
        <a:xfrm>
          <a:off x="0" y="0"/>
          <a:ext cx="0" cy="0"/>
          <a:chOff x="0" y="0"/>
          <a:chExt cx="0" cy="0"/>
        </a:xfrm>
      </p:grpSpPr>
      <p:sp>
        <p:nvSpPr>
          <p:cNvPr id="83" name="Shape 83"/>
          <p:cNvSpPr txBox="1"/>
          <p:nvPr>
            <p:ph type="title"/>
          </p:nvPr>
        </p:nvSpPr>
        <p:spPr>
          <a:xfrm>
            <a:off x="457200" y="205978"/>
            <a:ext cx="8229600" cy="857400"/>
          </a:xfrm>
          <a:prstGeom prst="rect">
            <a:avLst/>
          </a:prstGeom>
        </p:spPr>
        <p:txBody>
          <a:bodyPr anchorCtr="0" anchor="ctr" bIns="91425" lIns="91425" rIns="91425" tIns="91425">
            <a:noAutofit/>
          </a:bodyPr>
          <a:lstStyle/>
          <a:p>
            <a:pPr>
              <a:spcBef>
                <a:spcPts val="0"/>
              </a:spcBef>
              <a:buNone/>
            </a:pPr>
            <a:r>
              <a:rPr lang="en"/>
              <a:t>Facts &amp; Statistics</a:t>
            </a:r>
          </a:p>
        </p:txBody>
      </p:sp>
      <p:sp>
        <p:nvSpPr>
          <p:cNvPr id="84" name="Shape 84"/>
          <p:cNvSpPr txBox="1"/>
          <p:nvPr>
            <p:ph idx="1" type="body"/>
          </p:nvPr>
        </p:nvSpPr>
        <p:spPr>
          <a:xfrm>
            <a:off x="457200" y="1200150"/>
            <a:ext cx="8229600" cy="1194299"/>
          </a:xfrm>
          <a:prstGeom prst="rect">
            <a:avLst/>
          </a:prstGeom>
        </p:spPr>
        <p:txBody>
          <a:bodyPr anchorCtr="0" anchor="t" bIns="91425" lIns="91425" rIns="91425" tIns="91425">
            <a:noAutofit/>
          </a:bodyPr>
          <a:lstStyle/>
          <a:p>
            <a:pPr>
              <a:spcBef>
                <a:spcPts val="0"/>
              </a:spcBef>
              <a:buNone/>
            </a:pPr>
            <a:r>
              <a:rPr b="1" lang="en" sz="2400">
                <a:solidFill>
                  <a:srgbClr val="333333"/>
                </a:solidFill>
              </a:rPr>
              <a:t>Definition:</a:t>
            </a:r>
            <a:r>
              <a:rPr lang="en" sz="2400">
                <a:solidFill>
                  <a:srgbClr val="333333"/>
                </a:solidFill>
              </a:rPr>
              <a:t> A truth known by actual experience or observation; something known to be true</a:t>
            </a:r>
          </a:p>
        </p:txBody>
      </p:sp>
      <p:sp>
        <p:nvSpPr>
          <p:cNvPr id="85" name="Shape 85"/>
          <p:cNvSpPr txBox="1"/>
          <p:nvPr/>
        </p:nvSpPr>
        <p:spPr>
          <a:xfrm>
            <a:off x="801450" y="2178125"/>
            <a:ext cx="7205100" cy="993600"/>
          </a:xfrm>
          <a:prstGeom prst="rect">
            <a:avLst/>
          </a:prstGeom>
          <a:noFill/>
          <a:ln>
            <a:noFill/>
          </a:ln>
        </p:spPr>
        <p:txBody>
          <a:bodyPr anchorCtr="0" anchor="t" bIns="91425" lIns="91425" rIns="91425" tIns="91425">
            <a:noAutofit/>
          </a:bodyPr>
          <a:lstStyle/>
          <a:p>
            <a:pPr lvl="0" rtl="0">
              <a:spcBef>
                <a:spcPts val="0"/>
              </a:spcBef>
              <a:buNone/>
            </a:pPr>
            <a:r>
              <a:rPr lang="en" sz="2400">
                <a:solidFill>
                  <a:srgbClr val="0000FF"/>
                </a:solidFill>
              </a:rPr>
              <a:t>1st Main Idea:	</a:t>
            </a:r>
          </a:p>
          <a:p>
            <a:pPr lvl="0" rtl="0">
              <a:spcBef>
                <a:spcPts val="0"/>
              </a:spcBef>
              <a:buNone/>
            </a:pPr>
            <a:r>
              <a:rPr lang="en" sz="2400"/>
              <a:t>One reason people should be more mindful of the waste they produce is money.</a:t>
            </a:r>
          </a:p>
          <a:p>
            <a:pPr lvl="0" rtl="0">
              <a:spcBef>
                <a:spcPts val="0"/>
              </a:spcBef>
              <a:buNone/>
            </a:pPr>
            <a:r>
              <a:rPr lang="en">
                <a:solidFill>
                  <a:srgbClr val="3C78D8"/>
                </a:solidFill>
              </a:rPr>
              <a:t>	</a:t>
            </a:r>
          </a:p>
        </p:txBody>
      </p:sp>
      <p:sp>
        <p:nvSpPr>
          <p:cNvPr id="86" name="Shape 86"/>
          <p:cNvSpPr txBox="1"/>
          <p:nvPr/>
        </p:nvSpPr>
        <p:spPr>
          <a:xfrm>
            <a:off x="1401450" y="3537100"/>
            <a:ext cx="7205100" cy="1165799"/>
          </a:xfrm>
          <a:prstGeom prst="rect">
            <a:avLst/>
          </a:prstGeom>
          <a:noFill/>
          <a:ln>
            <a:noFill/>
          </a:ln>
        </p:spPr>
        <p:txBody>
          <a:bodyPr anchorCtr="0" anchor="ctr" bIns="91425" lIns="91425" rIns="91425" tIns="91425">
            <a:noAutofit/>
          </a:bodyPr>
          <a:lstStyle/>
          <a:p>
            <a:pPr lvl="0" rtl="0">
              <a:spcBef>
                <a:spcPts val="0"/>
              </a:spcBef>
              <a:buNone/>
            </a:pPr>
            <a:r>
              <a:rPr lang="en" sz="2000">
                <a:solidFill>
                  <a:srgbClr val="3C78D8"/>
                </a:solidFill>
              </a:rPr>
              <a:t>Example:</a:t>
            </a:r>
          </a:p>
          <a:p>
            <a:pPr lvl="0" rtl="0">
              <a:spcBef>
                <a:spcPts val="0"/>
              </a:spcBef>
              <a:buNone/>
            </a:pPr>
            <a:r>
              <a:rPr lang="en" sz="2000">
                <a:solidFill>
                  <a:schemeClr val="dk1"/>
                </a:solidFill>
              </a:rPr>
              <a:t>	The average household throws away ten dollars a week in food waste alone, this adds up to over $500 a year in!</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5"/>
                                        </p:tgtEl>
                                        <p:attrNameLst>
                                          <p:attrName>style.visibility</p:attrName>
                                        </p:attrNameLst>
                                      </p:cBhvr>
                                      <p:to>
                                        <p:strVal val="visible"/>
                                      </p:to>
                                    </p:set>
                                    <p:animEffect filter="fade" transition="in">
                                      <p:cBhvr>
                                        <p:cTn dur="1000"/>
                                        <p:tgtEl>
                                          <p:spTgt spid="8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6"/>
                                        </p:tgtEl>
                                        <p:attrNameLst>
                                          <p:attrName>style.visibility</p:attrName>
                                        </p:attrNameLst>
                                      </p:cBhvr>
                                      <p:to>
                                        <p:strVal val="visible"/>
                                      </p:to>
                                    </p:set>
                                    <p:animEffect filter="fade" transition="in">
                                      <p:cBhvr>
                                        <p:cTn dur="1000"/>
                                        <p:tgtEl>
                                          <p:spTgt spid="8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 name="Shape 90"/>
        <p:cNvGrpSpPr/>
        <p:nvPr/>
      </p:nvGrpSpPr>
      <p:grpSpPr>
        <a:xfrm>
          <a:off x="0" y="0"/>
          <a:ext cx="0" cy="0"/>
          <a:chOff x="0" y="0"/>
          <a:chExt cx="0" cy="0"/>
        </a:xfrm>
      </p:grpSpPr>
      <p:sp>
        <p:nvSpPr>
          <p:cNvPr id="91" name="Shape 91"/>
          <p:cNvSpPr txBox="1"/>
          <p:nvPr>
            <p:ph type="title"/>
          </p:nvPr>
        </p:nvSpPr>
        <p:spPr>
          <a:xfrm>
            <a:off x="457200" y="205978"/>
            <a:ext cx="8229600" cy="857400"/>
          </a:xfrm>
          <a:prstGeom prst="rect">
            <a:avLst/>
          </a:prstGeom>
        </p:spPr>
        <p:txBody>
          <a:bodyPr anchorCtr="0" anchor="ctr" bIns="91425" lIns="91425" rIns="91425" tIns="91425">
            <a:noAutofit/>
          </a:bodyPr>
          <a:lstStyle/>
          <a:p>
            <a:pPr>
              <a:spcBef>
                <a:spcPts val="0"/>
              </a:spcBef>
              <a:buNone/>
            </a:pPr>
            <a:r>
              <a:rPr lang="en"/>
              <a:t>Anecdote</a:t>
            </a:r>
          </a:p>
        </p:txBody>
      </p:sp>
      <p:sp>
        <p:nvSpPr>
          <p:cNvPr id="92" name="Shape 92"/>
          <p:cNvSpPr txBox="1"/>
          <p:nvPr>
            <p:ph idx="1" type="body"/>
          </p:nvPr>
        </p:nvSpPr>
        <p:spPr>
          <a:xfrm>
            <a:off x="457200" y="1200150"/>
            <a:ext cx="8229600" cy="1167600"/>
          </a:xfrm>
          <a:prstGeom prst="rect">
            <a:avLst/>
          </a:prstGeom>
        </p:spPr>
        <p:txBody>
          <a:bodyPr anchorCtr="0" anchor="t" bIns="91425" lIns="91425" rIns="91425" tIns="91425">
            <a:noAutofit/>
          </a:bodyPr>
          <a:lstStyle/>
          <a:p>
            <a:pPr>
              <a:spcBef>
                <a:spcPts val="0"/>
              </a:spcBef>
              <a:buNone/>
            </a:pPr>
            <a:r>
              <a:rPr b="1" lang="en" sz="2400">
                <a:solidFill>
                  <a:srgbClr val="333333"/>
                </a:solidFill>
              </a:rPr>
              <a:t>Definition: </a:t>
            </a:r>
            <a:r>
              <a:rPr lang="en" sz="2400">
                <a:solidFill>
                  <a:srgbClr val="333333"/>
                </a:solidFill>
              </a:rPr>
              <a:t>a short account of a particular incident or event, especially of an interesting or amusing </a:t>
            </a:r>
            <a:r>
              <a:rPr lang="en" sz="2400">
                <a:solidFill>
                  <a:srgbClr val="333333"/>
                </a:solidFill>
                <a:hlinkClick r:id="rId3"/>
              </a:rPr>
              <a:t>nature</a:t>
            </a:r>
            <a:r>
              <a:rPr lang="en" sz="2400">
                <a:solidFill>
                  <a:srgbClr val="333333"/>
                </a:solidFill>
              </a:rPr>
              <a:t>.</a:t>
            </a:r>
          </a:p>
        </p:txBody>
      </p:sp>
      <p:sp>
        <p:nvSpPr>
          <p:cNvPr id="93" name="Shape 93"/>
          <p:cNvSpPr txBox="1"/>
          <p:nvPr/>
        </p:nvSpPr>
        <p:spPr>
          <a:xfrm>
            <a:off x="725250" y="2101925"/>
            <a:ext cx="7205100" cy="993600"/>
          </a:xfrm>
          <a:prstGeom prst="rect">
            <a:avLst/>
          </a:prstGeom>
          <a:noFill/>
          <a:ln>
            <a:noFill/>
          </a:ln>
        </p:spPr>
        <p:txBody>
          <a:bodyPr anchorCtr="0" anchor="t" bIns="91425" lIns="91425" rIns="91425" tIns="91425">
            <a:noAutofit/>
          </a:bodyPr>
          <a:lstStyle/>
          <a:p>
            <a:pPr lvl="0" rtl="0">
              <a:spcBef>
                <a:spcPts val="0"/>
              </a:spcBef>
              <a:buNone/>
            </a:pPr>
            <a:r>
              <a:rPr lang="en" sz="2400">
                <a:solidFill>
                  <a:srgbClr val="0000FF"/>
                </a:solidFill>
              </a:rPr>
              <a:t>1st Main Idea:	</a:t>
            </a:r>
          </a:p>
          <a:p>
            <a:pPr lvl="0" rtl="0">
              <a:spcBef>
                <a:spcPts val="0"/>
              </a:spcBef>
              <a:buNone/>
            </a:pPr>
            <a:r>
              <a:rPr lang="en" sz="2400"/>
              <a:t>One reason people should be more mindful of the waste they produce is money.</a:t>
            </a:r>
          </a:p>
          <a:p>
            <a:pPr lvl="0" rtl="0">
              <a:spcBef>
                <a:spcPts val="0"/>
              </a:spcBef>
              <a:buNone/>
            </a:pPr>
            <a:r>
              <a:rPr lang="en">
                <a:solidFill>
                  <a:srgbClr val="3C78D8"/>
                </a:solidFill>
              </a:rPr>
              <a:t>	</a:t>
            </a:r>
          </a:p>
        </p:txBody>
      </p:sp>
      <p:sp>
        <p:nvSpPr>
          <p:cNvPr id="94" name="Shape 94"/>
          <p:cNvSpPr txBox="1"/>
          <p:nvPr/>
        </p:nvSpPr>
        <p:spPr>
          <a:xfrm>
            <a:off x="1401450" y="3537100"/>
            <a:ext cx="7205100" cy="1165799"/>
          </a:xfrm>
          <a:prstGeom prst="rect">
            <a:avLst/>
          </a:prstGeom>
          <a:noFill/>
          <a:ln>
            <a:noFill/>
          </a:ln>
        </p:spPr>
        <p:txBody>
          <a:bodyPr anchorCtr="0" anchor="ctr" bIns="91425" lIns="91425" rIns="91425" tIns="91425">
            <a:noAutofit/>
          </a:bodyPr>
          <a:lstStyle/>
          <a:p>
            <a:pPr lvl="0" rtl="0">
              <a:spcBef>
                <a:spcPts val="0"/>
              </a:spcBef>
              <a:buNone/>
            </a:pPr>
            <a:r>
              <a:rPr lang="en" sz="2000">
                <a:solidFill>
                  <a:srgbClr val="3C78D8"/>
                </a:solidFill>
              </a:rPr>
              <a:t>Example:</a:t>
            </a:r>
          </a:p>
          <a:p>
            <a:pPr lvl="0" rtl="0">
              <a:spcBef>
                <a:spcPts val="0"/>
              </a:spcBef>
              <a:buNone/>
            </a:pPr>
            <a:r>
              <a:rPr lang="en" sz="2000">
                <a:solidFill>
                  <a:schemeClr val="dk1"/>
                </a:solidFill>
              </a:rPr>
              <a:t>	</a:t>
            </a:r>
            <a:r>
              <a:rPr lang="en" sz="1900">
                <a:solidFill>
                  <a:schemeClr val="dk1"/>
                </a:solidFill>
              </a:rPr>
              <a:t>Consider Beth and Ruth. Beth cooks meals that are intended to be turned into a new one the next day to save money. Ruth on the other hand, worries about wasting money on extra food, so she purchases goods in smaller portions. In turn, she spends more money on less items than Beth because Beth buys in bulk. </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3"/>
                                        </p:tgtEl>
                                        <p:attrNameLst>
                                          <p:attrName>style.visibility</p:attrName>
                                        </p:attrNameLst>
                                      </p:cBhvr>
                                      <p:to>
                                        <p:strVal val="visible"/>
                                      </p:to>
                                    </p:set>
                                    <p:animEffect filter="fade" transition="in">
                                      <p:cBhvr>
                                        <p:cTn dur="1000"/>
                                        <p:tgtEl>
                                          <p:spTgt spid="9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4"/>
                                        </p:tgtEl>
                                        <p:attrNameLst>
                                          <p:attrName>style.visibility</p:attrName>
                                        </p:attrNameLst>
                                      </p:cBhvr>
                                      <p:to>
                                        <p:strVal val="visible"/>
                                      </p:to>
                                    </p:set>
                                    <p:animEffect filter="fade" transition="in">
                                      <p:cBhvr>
                                        <p:cTn dur="1000"/>
                                        <p:tgtEl>
                                          <p:spTgt spid="9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8" name="Shape 98"/>
        <p:cNvGrpSpPr/>
        <p:nvPr/>
      </p:nvGrpSpPr>
      <p:grpSpPr>
        <a:xfrm>
          <a:off x="0" y="0"/>
          <a:ext cx="0" cy="0"/>
          <a:chOff x="0" y="0"/>
          <a:chExt cx="0" cy="0"/>
        </a:xfrm>
      </p:grpSpPr>
      <p:sp>
        <p:nvSpPr>
          <p:cNvPr id="99" name="Shape 99"/>
          <p:cNvSpPr txBox="1"/>
          <p:nvPr>
            <p:ph type="title"/>
          </p:nvPr>
        </p:nvSpPr>
        <p:spPr>
          <a:xfrm>
            <a:off x="457200" y="205978"/>
            <a:ext cx="8229600" cy="857400"/>
          </a:xfrm>
          <a:prstGeom prst="rect">
            <a:avLst/>
          </a:prstGeom>
        </p:spPr>
        <p:txBody>
          <a:bodyPr anchorCtr="0" anchor="ctr" bIns="91425" lIns="91425" rIns="91425" tIns="91425">
            <a:noAutofit/>
          </a:bodyPr>
          <a:lstStyle/>
          <a:p>
            <a:pPr>
              <a:spcBef>
                <a:spcPts val="0"/>
              </a:spcBef>
              <a:buNone/>
            </a:pPr>
            <a:r>
              <a:rPr lang="en"/>
              <a:t>Descriptions</a:t>
            </a:r>
          </a:p>
        </p:txBody>
      </p:sp>
      <p:sp>
        <p:nvSpPr>
          <p:cNvPr id="100" name="Shape 100"/>
          <p:cNvSpPr txBox="1"/>
          <p:nvPr>
            <p:ph idx="1" type="body"/>
          </p:nvPr>
        </p:nvSpPr>
        <p:spPr>
          <a:xfrm>
            <a:off x="457200" y="1200150"/>
            <a:ext cx="8229600" cy="1200899"/>
          </a:xfrm>
          <a:prstGeom prst="rect">
            <a:avLst/>
          </a:prstGeom>
        </p:spPr>
        <p:txBody>
          <a:bodyPr anchorCtr="0" anchor="t" bIns="91425" lIns="91425" rIns="91425" tIns="91425">
            <a:noAutofit/>
          </a:bodyPr>
          <a:lstStyle/>
          <a:p>
            <a:pPr>
              <a:spcBef>
                <a:spcPts val="0"/>
              </a:spcBef>
              <a:buNone/>
            </a:pPr>
            <a:r>
              <a:rPr b="1" lang="en" sz="2400"/>
              <a:t>Definition:</a:t>
            </a:r>
            <a:r>
              <a:rPr lang="en" sz="2400"/>
              <a:t> a statement that tells you how something or someone looks, sounds, etc.</a:t>
            </a:r>
          </a:p>
        </p:txBody>
      </p:sp>
      <p:sp>
        <p:nvSpPr>
          <p:cNvPr id="101" name="Shape 101"/>
          <p:cNvSpPr txBox="1"/>
          <p:nvPr/>
        </p:nvSpPr>
        <p:spPr>
          <a:xfrm>
            <a:off x="649050" y="2025725"/>
            <a:ext cx="7205100" cy="993600"/>
          </a:xfrm>
          <a:prstGeom prst="rect">
            <a:avLst/>
          </a:prstGeom>
          <a:noFill/>
          <a:ln>
            <a:noFill/>
          </a:ln>
        </p:spPr>
        <p:txBody>
          <a:bodyPr anchorCtr="0" anchor="t" bIns="91425" lIns="91425" rIns="91425" tIns="91425">
            <a:noAutofit/>
          </a:bodyPr>
          <a:lstStyle/>
          <a:p>
            <a:pPr lvl="0" rtl="0">
              <a:spcBef>
                <a:spcPts val="0"/>
              </a:spcBef>
              <a:buNone/>
            </a:pPr>
            <a:r>
              <a:rPr lang="en" sz="2400">
                <a:solidFill>
                  <a:srgbClr val="0000FF"/>
                </a:solidFill>
              </a:rPr>
              <a:t>1st Main Idea:	</a:t>
            </a:r>
          </a:p>
          <a:p>
            <a:pPr lvl="0" rtl="0">
              <a:spcBef>
                <a:spcPts val="0"/>
              </a:spcBef>
              <a:buNone/>
            </a:pPr>
            <a:r>
              <a:rPr lang="en" sz="2400"/>
              <a:t>One reason people should be more mindful of the waste they produce is money.</a:t>
            </a:r>
          </a:p>
          <a:p>
            <a:pPr lvl="0" rtl="0">
              <a:spcBef>
                <a:spcPts val="0"/>
              </a:spcBef>
              <a:buNone/>
            </a:pPr>
            <a:r>
              <a:rPr lang="en">
                <a:solidFill>
                  <a:srgbClr val="3C78D8"/>
                </a:solidFill>
              </a:rPr>
              <a:t>	</a:t>
            </a:r>
          </a:p>
        </p:txBody>
      </p:sp>
      <p:sp>
        <p:nvSpPr>
          <p:cNvPr id="102" name="Shape 102"/>
          <p:cNvSpPr txBox="1"/>
          <p:nvPr/>
        </p:nvSpPr>
        <p:spPr>
          <a:xfrm>
            <a:off x="1401450" y="3537100"/>
            <a:ext cx="7205100" cy="1165799"/>
          </a:xfrm>
          <a:prstGeom prst="rect">
            <a:avLst/>
          </a:prstGeom>
          <a:noFill/>
          <a:ln>
            <a:noFill/>
          </a:ln>
        </p:spPr>
        <p:txBody>
          <a:bodyPr anchorCtr="0" anchor="ctr" bIns="91425" lIns="91425" rIns="91425" tIns="91425">
            <a:noAutofit/>
          </a:bodyPr>
          <a:lstStyle/>
          <a:p>
            <a:pPr lvl="0" rtl="0">
              <a:spcBef>
                <a:spcPts val="0"/>
              </a:spcBef>
              <a:buNone/>
            </a:pPr>
            <a:r>
              <a:rPr lang="en" sz="2000">
                <a:solidFill>
                  <a:srgbClr val="3C78D8"/>
                </a:solidFill>
              </a:rPr>
              <a:t>Example:</a:t>
            </a:r>
          </a:p>
          <a:p>
            <a:pPr lvl="0" rtl="0">
              <a:spcBef>
                <a:spcPts val="0"/>
              </a:spcBef>
              <a:buNone/>
            </a:pPr>
            <a:r>
              <a:rPr lang="en" sz="2000">
                <a:solidFill>
                  <a:schemeClr val="dk1"/>
                </a:solidFill>
              </a:rPr>
              <a:t>	Image a giant pile. Twenty-Five feet high and ten feet wide. What is this pile? Trash. Food wrappers, plastic bottles, even chunks of food can be seen sticking out. Next to it you see several critters, chomping away on a $500 meal thrown out in the past year from food waste. </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gtEl>
                                        <p:attrNameLst>
                                          <p:attrName>style.visibility</p:attrName>
                                        </p:attrNameLst>
                                      </p:cBhvr>
                                      <p:to>
                                        <p:strVal val="visible"/>
                                      </p:to>
                                    </p:set>
                                    <p:animEffect filter="fade" transition="in">
                                      <p:cBhvr>
                                        <p:cTn dur="1000"/>
                                        <p:tgtEl>
                                          <p:spTgt spid="10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2"/>
                                        </p:tgtEl>
                                        <p:attrNameLst>
                                          <p:attrName>style.visibility</p:attrName>
                                        </p:attrNameLst>
                                      </p:cBhvr>
                                      <p:to>
                                        <p:strVal val="visible"/>
                                      </p:to>
                                    </p:set>
                                    <p:animEffect filter="fade" transition="in">
                                      <p:cBhvr>
                                        <p:cTn dur="1000"/>
                                        <p:tgtEl>
                                          <p:spTgt spid="10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paper-plane">
  <a:themeElements>
    <a:clrScheme name="Custom 354">
      <a:dk1>
        <a:srgbClr val="000000"/>
      </a:dk1>
      <a:lt1>
        <a:srgbClr val="FFFFFF"/>
      </a:lt1>
      <a:dk2>
        <a:srgbClr val="30182B"/>
      </a:dk2>
      <a:lt2>
        <a:srgbClr val="DFDFDF"/>
      </a:lt2>
      <a:accent1>
        <a:srgbClr val="592D50"/>
      </a:accent1>
      <a:accent2>
        <a:srgbClr val="D3A67A"/>
      </a:accent2>
      <a:accent3>
        <a:srgbClr val="45485F"/>
      </a:accent3>
      <a:accent4>
        <a:srgbClr val="6B9756"/>
      </a:accent4>
      <a:accent5>
        <a:srgbClr val="7D576E"/>
      </a:accent5>
      <a:accent6>
        <a:srgbClr val="4C1A23"/>
      </a:accent6>
      <a:hlink>
        <a:srgbClr val="511E3E"/>
      </a:hlink>
      <a:folHlink>
        <a:srgbClr val="9EA0A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